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70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8ACDE-6CE6-4B05-B28D-C98A55B14298}" type="datetimeFigureOut">
              <a:rPr lang="ru-RU" smtClean="0"/>
              <a:t>07.08.2023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F024-4269-422C-B0A5-6759C58342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723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EF024-4269-422C-B0A5-6759C583420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724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EF024-4269-422C-B0A5-6759C583420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90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021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021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FCEC5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6000" y="917028"/>
            <a:ext cx="10999998" cy="833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81289" y="1799962"/>
            <a:ext cx="8813800" cy="4703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021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43.png"/><Relationship Id="rId4" Type="http://schemas.openxmlformats.org/officeDocument/2006/relationships/image" Target="../media/image7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7.png"/><Relationship Id="rId7" Type="http://schemas.openxmlformats.org/officeDocument/2006/relationships/image" Target="../media/image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9.png"/><Relationship Id="rId10" Type="http://schemas.openxmlformats.org/officeDocument/2006/relationships/image" Target="../media/image10.png"/><Relationship Id="rId4" Type="http://schemas.openxmlformats.org/officeDocument/2006/relationships/image" Target="../media/image48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7.png"/><Relationship Id="rId3" Type="http://schemas.openxmlformats.org/officeDocument/2006/relationships/image" Target="../media/image51.png"/><Relationship Id="rId21" Type="http://schemas.openxmlformats.org/officeDocument/2006/relationships/image" Target="../media/image10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.pn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19" Type="http://schemas.openxmlformats.org/officeDocument/2006/relationships/image" Target="../media/image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6.png"/><Relationship Id="rId7" Type="http://schemas.openxmlformats.org/officeDocument/2006/relationships/image" Target="../media/image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26" Type="http://schemas.openxmlformats.org/officeDocument/2006/relationships/image" Target="../media/image85.png"/><Relationship Id="rId3" Type="http://schemas.openxmlformats.org/officeDocument/2006/relationships/image" Target="../media/image67.png"/><Relationship Id="rId21" Type="http://schemas.openxmlformats.org/officeDocument/2006/relationships/image" Target="../media/image80.png"/><Relationship Id="rId7" Type="http://schemas.openxmlformats.org/officeDocument/2006/relationships/image" Target="../media/image9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5" Type="http://schemas.openxmlformats.org/officeDocument/2006/relationships/image" Target="../media/image84.png"/><Relationship Id="rId2" Type="http://schemas.openxmlformats.org/officeDocument/2006/relationships/image" Target="../media/image3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70.png"/><Relationship Id="rId24" Type="http://schemas.openxmlformats.org/officeDocument/2006/relationships/image" Target="../media/image83.png"/><Relationship Id="rId5" Type="http://schemas.openxmlformats.org/officeDocument/2006/relationships/image" Target="../media/image7.png"/><Relationship Id="rId15" Type="http://schemas.openxmlformats.org/officeDocument/2006/relationships/image" Target="../media/image74.png"/><Relationship Id="rId23" Type="http://schemas.openxmlformats.org/officeDocument/2006/relationships/image" Target="../media/image82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6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image" Target="../media/image6.png"/><Relationship Id="rId21" Type="http://schemas.openxmlformats.org/officeDocument/2006/relationships/image" Target="../media/image10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image" Target="../media/image86.png"/><Relationship Id="rId16" Type="http://schemas.openxmlformats.org/officeDocument/2006/relationships/image" Target="../media/image9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19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8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7.png"/><Relationship Id="rId2" Type="http://schemas.openxmlformats.org/officeDocument/2006/relationships/image" Target="../media/image101.png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6.png"/><Relationship Id="rId5" Type="http://schemas.openxmlformats.org/officeDocument/2006/relationships/image" Target="../media/image104.png"/><Relationship Id="rId15" Type="http://schemas.openxmlformats.org/officeDocument/2006/relationships/image" Target="../media/image10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26" Type="http://schemas.openxmlformats.org/officeDocument/2006/relationships/image" Target="../media/image135.png"/><Relationship Id="rId39" Type="http://schemas.openxmlformats.org/officeDocument/2006/relationships/image" Target="../media/image148.png"/><Relationship Id="rId3" Type="http://schemas.openxmlformats.org/officeDocument/2006/relationships/image" Target="../media/image112.png"/><Relationship Id="rId21" Type="http://schemas.openxmlformats.org/officeDocument/2006/relationships/image" Target="../media/image130.png"/><Relationship Id="rId34" Type="http://schemas.openxmlformats.org/officeDocument/2006/relationships/image" Target="../media/image143.png"/><Relationship Id="rId42" Type="http://schemas.openxmlformats.org/officeDocument/2006/relationships/image" Target="../media/image151.png"/><Relationship Id="rId47" Type="http://schemas.openxmlformats.org/officeDocument/2006/relationships/image" Target="../media/image156.png"/><Relationship Id="rId50" Type="http://schemas.openxmlformats.org/officeDocument/2006/relationships/image" Target="../media/image6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5" Type="http://schemas.openxmlformats.org/officeDocument/2006/relationships/image" Target="../media/image134.png"/><Relationship Id="rId33" Type="http://schemas.openxmlformats.org/officeDocument/2006/relationships/image" Target="../media/image142.png"/><Relationship Id="rId38" Type="http://schemas.openxmlformats.org/officeDocument/2006/relationships/image" Target="../media/image147.png"/><Relationship Id="rId46" Type="http://schemas.openxmlformats.org/officeDocument/2006/relationships/image" Target="../media/image155.png"/><Relationship Id="rId2" Type="http://schemas.openxmlformats.org/officeDocument/2006/relationships/image" Target="../media/image111.png"/><Relationship Id="rId16" Type="http://schemas.openxmlformats.org/officeDocument/2006/relationships/image" Target="../media/image125.png"/><Relationship Id="rId20" Type="http://schemas.openxmlformats.org/officeDocument/2006/relationships/image" Target="../media/image129.png"/><Relationship Id="rId29" Type="http://schemas.openxmlformats.org/officeDocument/2006/relationships/image" Target="../media/image138.png"/><Relationship Id="rId41" Type="http://schemas.openxmlformats.org/officeDocument/2006/relationships/image" Target="../media/image150.png"/><Relationship Id="rId5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24" Type="http://schemas.openxmlformats.org/officeDocument/2006/relationships/image" Target="../media/image133.png"/><Relationship Id="rId32" Type="http://schemas.openxmlformats.org/officeDocument/2006/relationships/image" Target="../media/image141.png"/><Relationship Id="rId37" Type="http://schemas.openxmlformats.org/officeDocument/2006/relationships/image" Target="../media/image146.png"/><Relationship Id="rId40" Type="http://schemas.openxmlformats.org/officeDocument/2006/relationships/image" Target="../media/image149.png"/><Relationship Id="rId45" Type="http://schemas.openxmlformats.org/officeDocument/2006/relationships/image" Target="../media/image154.png"/><Relationship Id="rId53" Type="http://schemas.openxmlformats.org/officeDocument/2006/relationships/image" Target="../media/image9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23" Type="http://schemas.openxmlformats.org/officeDocument/2006/relationships/image" Target="../media/image132.png"/><Relationship Id="rId28" Type="http://schemas.openxmlformats.org/officeDocument/2006/relationships/image" Target="../media/image137.png"/><Relationship Id="rId36" Type="http://schemas.openxmlformats.org/officeDocument/2006/relationships/image" Target="../media/image145.png"/><Relationship Id="rId49" Type="http://schemas.openxmlformats.org/officeDocument/2006/relationships/image" Target="../media/image158.png"/><Relationship Id="rId10" Type="http://schemas.openxmlformats.org/officeDocument/2006/relationships/image" Target="../media/image119.png"/><Relationship Id="rId19" Type="http://schemas.openxmlformats.org/officeDocument/2006/relationships/image" Target="../media/image128.png"/><Relationship Id="rId31" Type="http://schemas.openxmlformats.org/officeDocument/2006/relationships/image" Target="../media/image140.png"/><Relationship Id="rId44" Type="http://schemas.openxmlformats.org/officeDocument/2006/relationships/image" Target="../media/image153.png"/><Relationship Id="rId52" Type="http://schemas.openxmlformats.org/officeDocument/2006/relationships/image" Target="../media/image8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Relationship Id="rId22" Type="http://schemas.openxmlformats.org/officeDocument/2006/relationships/image" Target="../media/image131.png"/><Relationship Id="rId27" Type="http://schemas.openxmlformats.org/officeDocument/2006/relationships/image" Target="../media/image136.png"/><Relationship Id="rId30" Type="http://schemas.openxmlformats.org/officeDocument/2006/relationships/image" Target="../media/image139.png"/><Relationship Id="rId35" Type="http://schemas.openxmlformats.org/officeDocument/2006/relationships/image" Target="../media/image144.png"/><Relationship Id="rId43" Type="http://schemas.openxmlformats.org/officeDocument/2006/relationships/image" Target="../media/image152.png"/><Relationship Id="rId48" Type="http://schemas.openxmlformats.org/officeDocument/2006/relationships/image" Target="../media/image157.png"/><Relationship Id="rId8" Type="http://schemas.openxmlformats.org/officeDocument/2006/relationships/image" Target="../media/image117.png"/><Relationship Id="rId5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0.png"/><Relationship Id="rId5" Type="http://schemas.openxmlformats.org/officeDocument/2006/relationships/image" Target="../media/image17.png"/><Relationship Id="rId10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10" Type="http://schemas.openxmlformats.org/officeDocument/2006/relationships/image" Target="../media/image10.png"/><Relationship Id="rId4" Type="http://schemas.openxmlformats.org/officeDocument/2006/relationships/image" Target="../media/image2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9.png"/><Relationship Id="rId5" Type="http://schemas.openxmlformats.org/officeDocument/2006/relationships/image" Target="../media/image29.png"/><Relationship Id="rId10" Type="http://schemas.openxmlformats.org/officeDocument/2006/relationships/image" Target="../media/image8.png"/><Relationship Id="rId4" Type="http://schemas.openxmlformats.org/officeDocument/2006/relationships/image" Target="../media/image28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9.png"/><Relationship Id="rId5" Type="http://schemas.openxmlformats.org/officeDocument/2006/relationships/image" Target="../media/image34.png"/><Relationship Id="rId10" Type="http://schemas.openxmlformats.org/officeDocument/2006/relationships/image" Target="../media/image8.png"/><Relationship Id="rId4" Type="http://schemas.openxmlformats.org/officeDocument/2006/relationships/image" Target="../media/image33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8.jpg"/><Relationship Id="rId7" Type="http://schemas.openxmlformats.org/officeDocument/2006/relationships/image" Target="../media/image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9.jp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AAF3A">
              <a:alpha val="94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892793" y="2909637"/>
            <a:ext cx="2840990" cy="432434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698648" y="0"/>
                </a:moveTo>
                <a:lnTo>
                  <a:pt x="142074" y="0"/>
                </a:lnTo>
                <a:lnTo>
                  <a:pt x="97170" y="7242"/>
                </a:lnTo>
                <a:lnTo>
                  <a:pt x="58169" y="27410"/>
                </a:lnTo>
                <a:lnTo>
                  <a:pt x="27413" y="58164"/>
                </a:lnTo>
                <a:lnTo>
                  <a:pt x="7243" y="97165"/>
                </a:lnTo>
                <a:lnTo>
                  <a:pt x="0" y="142074"/>
                </a:lnTo>
                <a:lnTo>
                  <a:pt x="0" y="289941"/>
                </a:lnTo>
                <a:lnTo>
                  <a:pt x="7243" y="334844"/>
                </a:lnTo>
                <a:lnTo>
                  <a:pt x="27413" y="373841"/>
                </a:lnTo>
                <a:lnTo>
                  <a:pt x="58169" y="404593"/>
                </a:lnTo>
                <a:lnTo>
                  <a:pt x="97170" y="424760"/>
                </a:lnTo>
                <a:lnTo>
                  <a:pt x="142074" y="432003"/>
                </a:lnTo>
                <a:lnTo>
                  <a:pt x="2698648" y="432003"/>
                </a:lnTo>
                <a:lnTo>
                  <a:pt x="2743551" y="424760"/>
                </a:lnTo>
                <a:lnTo>
                  <a:pt x="2782549" y="404593"/>
                </a:lnTo>
                <a:lnTo>
                  <a:pt x="2813301" y="373841"/>
                </a:lnTo>
                <a:lnTo>
                  <a:pt x="2833468" y="334844"/>
                </a:lnTo>
                <a:lnTo>
                  <a:pt x="2840710" y="289941"/>
                </a:lnTo>
                <a:lnTo>
                  <a:pt x="2840710" y="142074"/>
                </a:lnTo>
                <a:lnTo>
                  <a:pt x="2833468" y="97165"/>
                </a:lnTo>
                <a:lnTo>
                  <a:pt x="2813301" y="58164"/>
                </a:lnTo>
                <a:lnTo>
                  <a:pt x="2782549" y="27410"/>
                </a:lnTo>
                <a:lnTo>
                  <a:pt x="2743551" y="7242"/>
                </a:lnTo>
                <a:lnTo>
                  <a:pt x="269864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892793" y="3742971"/>
            <a:ext cx="2840990" cy="432434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698648" y="0"/>
                </a:moveTo>
                <a:lnTo>
                  <a:pt x="142074" y="0"/>
                </a:lnTo>
                <a:lnTo>
                  <a:pt x="97170" y="7243"/>
                </a:lnTo>
                <a:lnTo>
                  <a:pt x="58169" y="27413"/>
                </a:lnTo>
                <a:lnTo>
                  <a:pt x="27413" y="58169"/>
                </a:lnTo>
                <a:lnTo>
                  <a:pt x="7243" y="97170"/>
                </a:lnTo>
                <a:lnTo>
                  <a:pt x="0" y="142074"/>
                </a:lnTo>
                <a:lnTo>
                  <a:pt x="0" y="289940"/>
                </a:lnTo>
                <a:lnTo>
                  <a:pt x="7243" y="334844"/>
                </a:lnTo>
                <a:lnTo>
                  <a:pt x="27413" y="373841"/>
                </a:lnTo>
                <a:lnTo>
                  <a:pt x="58169" y="404593"/>
                </a:lnTo>
                <a:lnTo>
                  <a:pt x="97170" y="424760"/>
                </a:lnTo>
                <a:lnTo>
                  <a:pt x="142074" y="432003"/>
                </a:lnTo>
                <a:lnTo>
                  <a:pt x="2698648" y="432003"/>
                </a:lnTo>
                <a:lnTo>
                  <a:pt x="2743551" y="424760"/>
                </a:lnTo>
                <a:lnTo>
                  <a:pt x="2782549" y="404593"/>
                </a:lnTo>
                <a:lnTo>
                  <a:pt x="2813301" y="373841"/>
                </a:lnTo>
                <a:lnTo>
                  <a:pt x="2833468" y="334844"/>
                </a:lnTo>
                <a:lnTo>
                  <a:pt x="2840710" y="289940"/>
                </a:lnTo>
                <a:lnTo>
                  <a:pt x="2840710" y="142074"/>
                </a:lnTo>
                <a:lnTo>
                  <a:pt x="2833468" y="97170"/>
                </a:lnTo>
                <a:lnTo>
                  <a:pt x="2813301" y="58169"/>
                </a:lnTo>
                <a:lnTo>
                  <a:pt x="2782549" y="27413"/>
                </a:lnTo>
                <a:lnTo>
                  <a:pt x="2743551" y="7243"/>
                </a:lnTo>
                <a:lnTo>
                  <a:pt x="269864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892792" y="4576306"/>
            <a:ext cx="2840990" cy="432434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717558" y="0"/>
                </a:moveTo>
                <a:lnTo>
                  <a:pt x="123164" y="0"/>
                </a:lnTo>
                <a:lnTo>
                  <a:pt x="75223" y="9678"/>
                </a:lnTo>
                <a:lnTo>
                  <a:pt x="36074" y="36074"/>
                </a:lnTo>
                <a:lnTo>
                  <a:pt x="9678" y="75223"/>
                </a:lnTo>
                <a:lnTo>
                  <a:pt x="0" y="123164"/>
                </a:lnTo>
                <a:lnTo>
                  <a:pt x="0" y="308851"/>
                </a:lnTo>
                <a:lnTo>
                  <a:pt x="9678" y="356784"/>
                </a:lnTo>
                <a:lnTo>
                  <a:pt x="36074" y="395930"/>
                </a:lnTo>
                <a:lnTo>
                  <a:pt x="75223" y="422324"/>
                </a:lnTo>
                <a:lnTo>
                  <a:pt x="123164" y="432003"/>
                </a:lnTo>
                <a:lnTo>
                  <a:pt x="2717558" y="432003"/>
                </a:lnTo>
                <a:lnTo>
                  <a:pt x="2765497" y="422324"/>
                </a:lnTo>
                <a:lnTo>
                  <a:pt x="2804642" y="395930"/>
                </a:lnTo>
                <a:lnTo>
                  <a:pt x="2831033" y="356784"/>
                </a:lnTo>
                <a:lnTo>
                  <a:pt x="2840710" y="308851"/>
                </a:lnTo>
                <a:lnTo>
                  <a:pt x="2840710" y="123164"/>
                </a:lnTo>
                <a:lnTo>
                  <a:pt x="2831033" y="75223"/>
                </a:lnTo>
                <a:lnTo>
                  <a:pt x="2804642" y="36074"/>
                </a:lnTo>
                <a:lnTo>
                  <a:pt x="2765497" y="9678"/>
                </a:lnTo>
                <a:lnTo>
                  <a:pt x="271755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892793" y="5409642"/>
            <a:ext cx="2840990" cy="432434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698648" y="0"/>
                </a:moveTo>
                <a:lnTo>
                  <a:pt x="142074" y="0"/>
                </a:lnTo>
                <a:lnTo>
                  <a:pt x="97170" y="7242"/>
                </a:lnTo>
                <a:lnTo>
                  <a:pt x="58169" y="27409"/>
                </a:lnTo>
                <a:lnTo>
                  <a:pt x="27413" y="58161"/>
                </a:lnTo>
                <a:lnTo>
                  <a:pt x="7243" y="97158"/>
                </a:lnTo>
                <a:lnTo>
                  <a:pt x="0" y="142062"/>
                </a:lnTo>
                <a:lnTo>
                  <a:pt x="0" y="289941"/>
                </a:lnTo>
                <a:lnTo>
                  <a:pt x="7243" y="334844"/>
                </a:lnTo>
                <a:lnTo>
                  <a:pt x="27413" y="373841"/>
                </a:lnTo>
                <a:lnTo>
                  <a:pt x="58169" y="404593"/>
                </a:lnTo>
                <a:lnTo>
                  <a:pt x="97170" y="424760"/>
                </a:lnTo>
                <a:lnTo>
                  <a:pt x="142074" y="432003"/>
                </a:lnTo>
                <a:lnTo>
                  <a:pt x="2698648" y="432003"/>
                </a:lnTo>
                <a:lnTo>
                  <a:pt x="2743551" y="424760"/>
                </a:lnTo>
                <a:lnTo>
                  <a:pt x="2782549" y="404593"/>
                </a:lnTo>
                <a:lnTo>
                  <a:pt x="2813301" y="373841"/>
                </a:lnTo>
                <a:lnTo>
                  <a:pt x="2833468" y="334844"/>
                </a:lnTo>
                <a:lnTo>
                  <a:pt x="2840710" y="289941"/>
                </a:lnTo>
                <a:lnTo>
                  <a:pt x="2840710" y="142062"/>
                </a:lnTo>
                <a:lnTo>
                  <a:pt x="2833468" y="97158"/>
                </a:lnTo>
                <a:lnTo>
                  <a:pt x="2813301" y="58161"/>
                </a:lnTo>
                <a:lnTo>
                  <a:pt x="2782549" y="27409"/>
                </a:lnTo>
                <a:lnTo>
                  <a:pt x="2743551" y="7242"/>
                </a:lnTo>
                <a:lnTo>
                  <a:pt x="269864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061151" y="2909637"/>
            <a:ext cx="2840990" cy="432434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698648" y="0"/>
                </a:moveTo>
                <a:lnTo>
                  <a:pt x="142062" y="0"/>
                </a:lnTo>
                <a:lnTo>
                  <a:pt x="97163" y="7242"/>
                </a:lnTo>
                <a:lnTo>
                  <a:pt x="58166" y="27410"/>
                </a:lnTo>
                <a:lnTo>
                  <a:pt x="27412" y="58164"/>
                </a:lnTo>
                <a:lnTo>
                  <a:pt x="7243" y="97165"/>
                </a:lnTo>
                <a:lnTo>
                  <a:pt x="0" y="142074"/>
                </a:lnTo>
                <a:lnTo>
                  <a:pt x="0" y="289941"/>
                </a:lnTo>
                <a:lnTo>
                  <a:pt x="7243" y="334844"/>
                </a:lnTo>
                <a:lnTo>
                  <a:pt x="27412" y="373841"/>
                </a:lnTo>
                <a:lnTo>
                  <a:pt x="58166" y="404593"/>
                </a:lnTo>
                <a:lnTo>
                  <a:pt x="97163" y="424760"/>
                </a:lnTo>
                <a:lnTo>
                  <a:pt x="142062" y="432003"/>
                </a:lnTo>
                <a:lnTo>
                  <a:pt x="2698648" y="432003"/>
                </a:lnTo>
                <a:lnTo>
                  <a:pt x="2743551" y="424760"/>
                </a:lnTo>
                <a:lnTo>
                  <a:pt x="2782549" y="404593"/>
                </a:lnTo>
                <a:lnTo>
                  <a:pt x="2813301" y="373841"/>
                </a:lnTo>
                <a:lnTo>
                  <a:pt x="2833468" y="334844"/>
                </a:lnTo>
                <a:lnTo>
                  <a:pt x="2840710" y="289941"/>
                </a:lnTo>
                <a:lnTo>
                  <a:pt x="2840710" y="142074"/>
                </a:lnTo>
                <a:lnTo>
                  <a:pt x="2833468" y="97165"/>
                </a:lnTo>
                <a:lnTo>
                  <a:pt x="2813301" y="58164"/>
                </a:lnTo>
                <a:lnTo>
                  <a:pt x="2782549" y="27410"/>
                </a:lnTo>
                <a:lnTo>
                  <a:pt x="2743551" y="7242"/>
                </a:lnTo>
                <a:lnTo>
                  <a:pt x="269864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061151" y="3742971"/>
            <a:ext cx="2840990" cy="432434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698648" y="0"/>
                </a:moveTo>
                <a:lnTo>
                  <a:pt x="142062" y="0"/>
                </a:lnTo>
                <a:lnTo>
                  <a:pt x="97163" y="7243"/>
                </a:lnTo>
                <a:lnTo>
                  <a:pt x="58166" y="27413"/>
                </a:lnTo>
                <a:lnTo>
                  <a:pt x="27412" y="58169"/>
                </a:lnTo>
                <a:lnTo>
                  <a:pt x="7243" y="97170"/>
                </a:lnTo>
                <a:lnTo>
                  <a:pt x="0" y="142074"/>
                </a:lnTo>
                <a:lnTo>
                  <a:pt x="0" y="289940"/>
                </a:lnTo>
                <a:lnTo>
                  <a:pt x="7243" y="334844"/>
                </a:lnTo>
                <a:lnTo>
                  <a:pt x="27412" y="373841"/>
                </a:lnTo>
                <a:lnTo>
                  <a:pt x="58166" y="404593"/>
                </a:lnTo>
                <a:lnTo>
                  <a:pt x="97163" y="424760"/>
                </a:lnTo>
                <a:lnTo>
                  <a:pt x="142062" y="432003"/>
                </a:lnTo>
                <a:lnTo>
                  <a:pt x="2698648" y="432003"/>
                </a:lnTo>
                <a:lnTo>
                  <a:pt x="2743551" y="424760"/>
                </a:lnTo>
                <a:lnTo>
                  <a:pt x="2782549" y="404593"/>
                </a:lnTo>
                <a:lnTo>
                  <a:pt x="2813301" y="373841"/>
                </a:lnTo>
                <a:lnTo>
                  <a:pt x="2833468" y="334844"/>
                </a:lnTo>
                <a:lnTo>
                  <a:pt x="2840710" y="289940"/>
                </a:lnTo>
                <a:lnTo>
                  <a:pt x="2840710" y="142074"/>
                </a:lnTo>
                <a:lnTo>
                  <a:pt x="2833468" y="97170"/>
                </a:lnTo>
                <a:lnTo>
                  <a:pt x="2813301" y="58169"/>
                </a:lnTo>
                <a:lnTo>
                  <a:pt x="2782549" y="27413"/>
                </a:lnTo>
                <a:lnTo>
                  <a:pt x="2743551" y="7243"/>
                </a:lnTo>
                <a:lnTo>
                  <a:pt x="269864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061151" y="4576306"/>
            <a:ext cx="2840990" cy="432434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698648" y="0"/>
                </a:moveTo>
                <a:lnTo>
                  <a:pt x="142062" y="0"/>
                </a:lnTo>
                <a:lnTo>
                  <a:pt x="97163" y="7242"/>
                </a:lnTo>
                <a:lnTo>
                  <a:pt x="58166" y="27409"/>
                </a:lnTo>
                <a:lnTo>
                  <a:pt x="27412" y="58161"/>
                </a:lnTo>
                <a:lnTo>
                  <a:pt x="7243" y="97158"/>
                </a:lnTo>
                <a:lnTo>
                  <a:pt x="0" y="142062"/>
                </a:lnTo>
                <a:lnTo>
                  <a:pt x="0" y="289940"/>
                </a:lnTo>
                <a:lnTo>
                  <a:pt x="7243" y="334844"/>
                </a:lnTo>
                <a:lnTo>
                  <a:pt x="27412" y="373841"/>
                </a:lnTo>
                <a:lnTo>
                  <a:pt x="58166" y="404593"/>
                </a:lnTo>
                <a:lnTo>
                  <a:pt x="97163" y="424760"/>
                </a:lnTo>
                <a:lnTo>
                  <a:pt x="142062" y="432003"/>
                </a:lnTo>
                <a:lnTo>
                  <a:pt x="2698648" y="432003"/>
                </a:lnTo>
                <a:lnTo>
                  <a:pt x="2743551" y="424760"/>
                </a:lnTo>
                <a:lnTo>
                  <a:pt x="2782549" y="404593"/>
                </a:lnTo>
                <a:lnTo>
                  <a:pt x="2813301" y="373841"/>
                </a:lnTo>
                <a:lnTo>
                  <a:pt x="2833468" y="334844"/>
                </a:lnTo>
                <a:lnTo>
                  <a:pt x="2840710" y="289940"/>
                </a:lnTo>
                <a:lnTo>
                  <a:pt x="2840710" y="142062"/>
                </a:lnTo>
                <a:lnTo>
                  <a:pt x="2833468" y="97158"/>
                </a:lnTo>
                <a:lnTo>
                  <a:pt x="2813301" y="58161"/>
                </a:lnTo>
                <a:lnTo>
                  <a:pt x="2782549" y="27409"/>
                </a:lnTo>
                <a:lnTo>
                  <a:pt x="2743551" y="7242"/>
                </a:lnTo>
                <a:lnTo>
                  <a:pt x="269864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0" name="object 10"/>
          <p:cNvGrpSpPr/>
          <p:nvPr/>
        </p:nvGrpSpPr>
        <p:grpSpPr>
          <a:xfrm>
            <a:off x="2061159" y="5409642"/>
            <a:ext cx="2845435" cy="432434"/>
            <a:chOff x="2061159" y="5409642"/>
            <a:chExt cx="2845435" cy="432434"/>
          </a:xfrm>
        </p:grpSpPr>
        <p:sp>
          <p:nvSpPr>
            <p:cNvPr id="11" name="object 11"/>
            <p:cNvSpPr/>
            <p:nvPr/>
          </p:nvSpPr>
          <p:spPr>
            <a:xfrm>
              <a:off x="2065845" y="5409642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546" y="0"/>
                  </a:moveTo>
                  <a:lnTo>
                    <a:pt x="142074" y="0"/>
                  </a:lnTo>
                  <a:lnTo>
                    <a:pt x="97170" y="7242"/>
                  </a:lnTo>
                  <a:lnTo>
                    <a:pt x="58169" y="27409"/>
                  </a:lnTo>
                  <a:lnTo>
                    <a:pt x="27413" y="58161"/>
                  </a:lnTo>
                  <a:lnTo>
                    <a:pt x="7243" y="97158"/>
                  </a:lnTo>
                  <a:lnTo>
                    <a:pt x="0" y="142062"/>
                  </a:lnTo>
                  <a:lnTo>
                    <a:pt x="0" y="289941"/>
                  </a:lnTo>
                  <a:lnTo>
                    <a:pt x="7243" y="334844"/>
                  </a:lnTo>
                  <a:lnTo>
                    <a:pt x="27413" y="373841"/>
                  </a:lnTo>
                  <a:lnTo>
                    <a:pt x="58169" y="404593"/>
                  </a:lnTo>
                  <a:lnTo>
                    <a:pt x="97170" y="424760"/>
                  </a:lnTo>
                  <a:lnTo>
                    <a:pt x="142074" y="432003"/>
                  </a:lnTo>
                  <a:lnTo>
                    <a:pt x="2698546" y="432003"/>
                  </a:lnTo>
                  <a:lnTo>
                    <a:pt x="2743450" y="424760"/>
                  </a:lnTo>
                  <a:lnTo>
                    <a:pt x="2782447" y="404593"/>
                  </a:lnTo>
                  <a:lnTo>
                    <a:pt x="2813199" y="373841"/>
                  </a:lnTo>
                  <a:lnTo>
                    <a:pt x="2833366" y="334844"/>
                  </a:lnTo>
                  <a:lnTo>
                    <a:pt x="2840609" y="289941"/>
                  </a:lnTo>
                  <a:lnTo>
                    <a:pt x="2840609" y="142062"/>
                  </a:lnTo>
                  <a:lnTo>
                    <a:pt x="2833366" y="97158"/>
                  </a:lnTo>
                  <a:lnTo>
                    <a:pt x="2813199" y="58161"/>
                  </a:lnTo>
                  <a:lnTo>
                    <a:pt x="2782447" y="27409"/>
                  </a:lnTo>
                  <a:lnTo>
                    <a:pt x="2743450" y="7242"/>
                  </a:lnTo>
                  <a:lnTo>
                    <a:pt x="2698546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061159" y="5409642"/>
              <a:ext cx="1329055" cy="432434"/>
            </a:xfrm>
            <a:custGeom>
              <a:avLst/>
              <a:gdLst/>
              <a:ahLst/>
              <a:cxnLst/>
              <a:rect l="l" t="t" r="r" b="b"/>
              <a:pathLst>
                <a:path w="1329054" h="432435">
                  <a:moveTo>
                    <a:pt x="1328483" y="0"/>
                  </a:moveTo>
                  <a:lnTo>
                    <a:pt x="132422" y="0"/>
                  </a:lnTo>
                  <a:lnTo>
                    <a:pt x="90565" y="6751"/>
                  </a:lnTo>
                  <a:lnTo>
                    <a:pt x="54213" y="25552"/>
                  </a:lnTo>
                  <a:lnTo>
                    <a:pt x="25548" y="54219"/>
                  </a:lnTo>
                  <a:lnTo>
                    <a:pt x="6750" y="90570"/>
                  </a:lnTo>
                  <a:lnTo>
                    <a:pt x="0" y="132422"/>
                  </a:lnTo>
                  <a:lnTo>
                    <a:pt x="0" y="299580"/>
                  </a:lnTo>
                  <a:lnTo>
                    <a:pt x="6750" y="341437"/>
                  </a:lnTo>
                  <a:lnTo>
                    <a:pt x="25548" y="377789"/>
                  </a:lnTo>
                  <a:lnTo>
                    <a:pt x="54213" y="406454"/>
                  </a:lnTo>
                  <a:lnTo>
                    <a:pt x="90565" y="425252"/>
                  </a:lnTo>
                  <a:lnTo>
                    <a:pt x="132422" y="432003"/>
                  </a:lnTo>
                  <a:lnTo>
                    <a:pt x="1328483" y="432003"/>
                  </a:lnTo>
                  <a:lnTo>
                    <a:pt x="1328483" y="0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24445" y="3757104"/>
            <a:ext cx="73152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0" dirty="0">
                <a:latin typeface="Arial"/>
                <a:cs typeface="Arial"/>
              </a:rPr>
              <a:t>2020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4445" y="2889694"/>
            <a:ext cx="73152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0" dirty="0">
                <a:latin typeface="Arial"/>
                <a:cs typeface="Arial"/>
              </a:rPr>
              <a:t>2019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4445" y="5470016"/>
            <a:ext cx="73152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0" dirty="0">
                <a:latin typeface="Arial"/>
                <a:cs typeface="Arial"/>
              </a:rPr>
              <a:t>2022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4445" y="4592446"/>
            <a:ext cx="73152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0" dirty="0">
                <a:latin typeface="Arial"/>
                <a:cs typeface="Arial"/>
              </a:rPr>
              <a:t>2021</a:t>
            </a:r>
            <a:endParaRPr sz="2500" dirty="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44900" y="3072107"/>
            <a:ext cx="73025" cy="2598420"/>
            <a:chOff x="5444900" y="3072107"/>
            <a:chExt cx="73025" cy="2598420"/>
          </a:xfrm>
        </p:grpSpPr>
        <p:sp>
          <p:nvSpPr>
            <p:cNvPr id="18" name="object 18"/>
            <p:cNvSpPr/>
            <p:nvPr/>
          </p:nvSpPr>
          <p:spPr>
            <a:xfrm>
              <a:off x="5481317" y="3102800"/>
              <a:ext cx="0" cy="2550795"/>
            </a:xfrm>
            <a:custGeom>
              <a:avLst/>
              <a:gdLst/>
              <a:ahLst/>
              <a:cxnLst/>
              <a:rect l="l" t="t" r="r" b="b"/>
              <a:pathLst>
                <a:path h="2550795">
                  <a:moveTo>
                    <a:pt x="0" y="0"/>
                  </a:moveTo>
                  <a:lnTo>
                    <a:pt x="0" y="2550401"/>
                  </a:lnTo>
                </a:path>
              </a:pathLst>
            </a:custGeom>
            <a:ln w="12700">
              <a:solidFill>
                <a:srgbClr val="40404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4900" y="3072107"/>
              <a:ext cx="72834" cy="7282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4900" y="3924321"/>
              <a:ext cx="72834" cy="7282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4900" y="4783886"/>
              <a:ext cx="72834" cy="7282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4900" y="5597291"/>
              <a:ext cx="72834" cy="72821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1681965" y="3072107"/>
            <a:ext cx="73025" cy="2598420"/>
            <a:chOff x="1681965" y="3072107"/>
            <a:chExt cx="73025" cy="2598420"/>
          </a:xfrm>
        </p:grpSpPr>
        <p:sp>
          <p:nvSpPr>
            <p:cNvPr id="24" name="object 24"/>
            <p:cNvSpPr/>
            <p:nvPr/>
          </p:nvSpPr>
          <p:spPr>
            <a:xfrm>
              <a:off x="1718382" y="3102800"/>
              <a:ext cx="0" cy="2550795"/>
            </a:xfrm>
            <a:custGeom>
              <a:avLst/>
              <a:gdLst/>
              <a:ahLst/>
              <a:cxnLst/>
              <a:rect l="l" t="t" r="r" b="b"/>
              <a:pathLst>
                <a:path h="2550795">
                  <a:moveTo>
                    <a:pt x="0" y="0"/>
                  </a:moveTo>
                  <a:lnTo>
                    <a:pt x="0" y="2550401"/>
                  </a:lnTo>
                </a:path>
              </a:pathLst>
            </a:custGeom>
            <a:ln w="12700">
              <a:solidFill>
                <a:srgbClr val="40404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1965" y="3072107"/>
              <a:ext cx="72834" cy="7282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1965" y="3924321"/>
              <a:ext cx="72834" cy="7282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1965" y="4783886"/>
              <a:ext cx="72834" cy="7282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1965" y="5597291"/>
              <a:ext cx="72834" cy="72821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3322755" y="2424856"/>
            <a:ext cx="154114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272324"/>
                </a:solidFill>
                <a:latin typeface="Arial"/>
                <a:cs typeface="Arial"/>
              </a:rPr>
              <a:t>ТЫС. </a:t>
            </a:r>
            <a:r>
              <a:rPr sz="1700" spc="-10" dirty="0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131231" y="2424856"/>
            <a:ext cx="15424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272324"/>
                </a:solidFill>
                <a:latin typeface="Arial"/>
                <a:cs typeface="Arial"/>
              </a:rPr>
              <a:t>МЛРД</a:t>
            </a:r>
            <a:r>
              <a:rPr sz="1700" spc="-90" dirty="0">
                <a:solidFill>
                  <a:srgbClr val="272324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272324"/>
                </a:solidFill>
                <a:latin typeface="Arial"/>
                <a:cs typeface="Arial"/>
              </a:rPr>
              <a:t>РУБЛЕЙ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552028" y="1143991"/>
            <a:ext cx="6361430" cy="83311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spc="-10" dirty="0"/>
              <a:t>КИБЕРМОШЕННИЧЕСТВО: КОЛИЧЕСТВО</a:t>
            </a:r>
            <a:r>
              <a:rPr spc="-105" dirty="0"/>
              <a:t> </a:t>
            </a:r>
            <a:r>
              <a:rPr spc="-10" dirty="0"/>
              <a:t>ОПЕРАЦИЙ</a:t>
            </a:r>
            <a:r>
              <a:rPr spc="-105" dirty="0"/>
              <a:t> </a:t>
            </a:r>
            <a:r>
              <a:rPr dirty="0"/>
              <a:t>И</a:t>
            </a:r>
            <a:r>
              <a:rPr spc="-105" dirty="0"/>
              <a:t> </a:t>
            </a:r>
            <a:r>
              <a:rPr spc="-10" dirty="0"/>
              <a:t>УЩЕРБ</a:t>
            </a:r>
          </a:p>
        </p:txBody>
      </p:sp>
      <p:sp>
        <p:nvSpPr>
          <p:cNvPr id="32" name="object 32"/>
          <p:cNvSpPr/>
          <p:nvPr/>
        </p:nvSpPr>
        <p:spPr>
          <a:xfrm>
            <a:off x="2061155" y="2909637"/>
            <a:ext cx="843280" cy="432434"/>
          </a:xfrm>
          <a:custGeom>
            <a:avLst/>
            <a:gdLst/>
            <a:ahLst/>
            <a:cxnLst/>
            <a:rect l="l" t="t" r="r" b="b"/>
            <a:pathLst>
              <a:path w="843280" h="432435">
                <a:moveTo>
                  <a:pt x="842975" y="0"/>
                </a:moveTo>
                <a:lnTo>
                  <a:pt x="138557" y="0"/>
                </a:lnTo>
                <a:lnTo>
                  <a:pt x="94759" y="7064"/>
                </a:lnTo>
                <a:lnTo>
                  <a:pt x="56723" y="26735"/>
                </a:lnTo>
                <a:lnTo>
                  <a:pt x="26731" y="56729"/>
                </a:lnTo>
                <a:lnTo>
                  <a:pt x="7063" y="94764"/>
                </a:lnTo>
                <a:lnTo>
                  <a:pt x="0" y="138557"/>
                </a:lnTo>
                <a:lnTo>
                  <a:pt x="0" y="293446"/>
                </a:lnTo>
                <a:lnTo>
                  <a:pt x="7063" y="337243"/>
                </a:lnTo>
                <a:lnTo>
                  <a:pt x="26731" y="375279"/>
                </a:lnTo>
                <a:lnTo>
                  <a:pt x="56723" y="405271"/>
                </a:lnTo>
                <a:lnTo>
                  <a:pt x="94759" y="424940"/>
                </a:lnTo>
                <a:lnTo>
                  <a:pt x="138557" y="432003"/>
                </a:lnTo>
                <a:lnTo>
                  <a:pt x="842975" y="432003"/>
                </a:lnTo>
                <a:lnTo>
                  <a:pt x="842975" y="0"/>
                </a:lnTo>
                <a:close/>
              </a:path>
            </a:pathLst>
          </a:custGeom>
          <a:solidFill>
            <a:srgbClr val="48404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2061152" y="3742971"/>
            <a:ext cx="1169035" cy="432434"/>
          </a:xfrm>
          <a:custGeom>
            <a:avLst/>
            <a:gdLst/>
            <a:ahLst/>
            <a:cxnLst/>
            <a:rect l="l" t="t" r="r" b="b"/>
            <a:pathLst>
              <a:path w="1169035" h="432435">
                <a:moveTo>
                  <a:pt x="1168996" y="0"/>
                </a:moveTo>
                <a:lnTo>
                  <a:pt x="136436" y="0"/>
                </a:lnTo>
                <a:lnTo>
                  <a:pt x="93312" y="6955"/>
                </a:lnTo>
                <a:lnTo>
                  <a:pt x="55859" y="26324"/>
                </a:lnTo>
                <a:lnTo>
                  <a:pt x="26324" y="55859"/>
                </a:lnTo>
                <a:lnTo>
                  <a:pt x="6955" y="93312"/>
                </a:lnTo>
                <a:lnTo>
                  <a:pt x="0" y="136436"/>
                </a:lnTo>
                <a:lnTo>
                  <a:pt x="0" y="295567"/>
                </a:lnTo>
                <a:lnTo>
                  <a:pt x="6955" y="338690"/>
                </a:lnTo>
                <a:lnTo>
                  <a:pt x="26324" y="376143"/>
                </a:lnTo>
                <a:lnTo>
                  <a:pt x="55859" y="405678"/>
                </a:lnTo>
                <a:lnTo>
                  <a:pt x="93312" y="425047"/>
                </a:lnTo>
                <a:lnTo>
                  <a:pt x="136436" y="432003"/>
                </a:lnTo>
                <a:lnTo>
                  <a:pt x="1168996" y="432003"/>
                </a:lnTo>
                <a:lnTo>
                  <a:pt x="1168996" y="0"/>
                </a:lnTo>
                <a:close/>
              </a:path>
            </a:pathLst>
          </a:custGeom>
          <a:solidFill>
            <a:srgbClr val="48404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2061152" y="4576306"/>
            <a:ext cx="1502410" cy="432434"/>
          </a:xfrm>
          <a:custGeom>
            <a:avLst/>
            <a:gdLst/>
            <a:ahLst/>
            <a:cxnLst/>
            <a:rect l="l" t="t" r="r" b="b"/>
            <a:pathLst>
              <a:path w="1502410" h="432435">
                <a:moveTo>
                  <a:pt x="1501952" y="0"/>
                </a:moveTo>
                <a:lnTo>
                  <a:pt x="153504" y="0"/>
                </a:lnTo>
                <a:lnTo>
                  <a:pt x="104987" y="7826"/>
                </a:lnTo>
                <a:lnTo>
                  <a:pt x="62849" y="29620"/>
                </a:lnTo>
                <a:lnTo>
                  <a:pt x="29619" y="62852"/>
                </a:lnTo>
                <a:lnTo>
                  <a:pt x="7826" y="104994"/>
                </a:lnTo>
                <a:lnTo>
                  <a:pt x="0" y="153517"/>
                </a:lnTo>
                <a:lnTo>
                  <a:pt x="0" y="288556"/>
                </a:lnTo>
                <a:lnTo>
                  <a:pt x="7313" y="333896"/>
                </a:lnTo>
                <a:lnTo>
                  <a:pt x="27677" y="373274"/>
                </a:lnTo>
                <a:lnTo>
                  <a:pt x="58729" y="404326"/>
                </a:lnTo>
                <a:lnTo>
                  <a:pt x="98106" y="424690"/>
                </a:lnTo>
                <a:lnTo>
                  <a:pt x="143446" y="432003"/>
                </a:lnTo>
                <a:lnTo>
                  <a:pt x="1501952" y="432003"/>
                </a:lnTo>
                <a:lnTo>
                  <a:pt x="1501952" y="0"/>
                </a:lnTo>
                <a:close/>
              </a:path>
            </a:pathLst>
          </a:custGeom>
          <a:solidFill>
            <a:srgbClr val="48404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4048217" y="5401257"/>
            <a:ext cx="788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02024"/>
                </a:solidFill>
                <a:latin typeface="Arial"/>
                <a:cs typeface="Arial"/>
              </a:rPr>
              <a:t>876,5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624545" y="4595976"/>
            <a:ext cx="1211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02024"/>
                </a:solidFill>
                <a:latin typeface="Arial"/>
                <a:cs typeface="Arial"/>
              </a:rPr>
              <a:t>1 </a:t>
            </a:r>
            <a:r>
              <a:rPr sz="2400" b="1" spc="-10" dirty="0">
                <a:solidFill>
                  <a:srgbClr val="202024"/>
                </a:solidFill>
                <a:latin typeface="Arial"/>
                <a:cs typeface="Arial"/>
              </a:rPr>
              <a:t>035,01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78748" y="3762653"/>
            <a:ext cx="957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02024"/>
                </a:solidFill>
                <a:latin typeface="Arial"/>
                <a:cs typeface="Arial"/>
              </a:rPr>
              <a:t>773,27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78748" y="2912260"/>
            <a:ext cx="957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02024"/>
                </a:solidFill>
                <a:latin typeface="Arial"/>
                <a:cs typeface="Arial"/>
              </a:rPr>
              <a:t>576,57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892791" y="2909637"/>
            <a:ext cx="588645" cy="432434"/>
          </a:xfrm>
          <a:custGeom>
            <a:avLst/>
            <a:gdLst/>
            <a:ahLst/>
            <a:cxnLst/>
            <a:rect l="l" t="t" r="r" b="b"/>
            <a:pathLst>
              <a:path w="588645" h="432435">
                <a:moveTo>
                  <a:pt x="588060" y="0"/>
                </a:moveTo>
                <a:lnTo>
                  <a:pt x="144183" y="0"/>
                </a:lnTo>
                <a:lnTo>
                  <a:pt x="98610" y="7350"/>
                </a:lnTo>
                <a:lnTo>
                  <a:pt x="59030" y="27818"/>
                </a:lnTo>
                <a:lnTo>
                  <a:pt x="27819" y="59028"/>
                </a:lnTo>
                <a:lnTo>
                  <a:pt x="7350" y="98604"/>
                </a:lnTo>
                <a:lnTo>
                  <a:pt x="0" y="144170"/>
                </a:lnTo>
                <a:lnTo>
                  <a:pt x="0" y="287832"/>
                </a:lnTo>
                <a:lnTo>
                  <a:pt x="7350" y="333399"/>
                </a:lnTo>
                <a:lnTo>
                  <a:pt x="27819" y="372975"/>
                </a:lnTo>
                <a:lnTo>
                  <a:pt x="59030" y="404184"/>
                </a:lnTo>
                <a:lnTo>
                  <a:pt x="98610" y="424652"/>
                </a:lnTo>
                <a:lnTo>
                  <a:pt x="144183" y="432003"/>
                </a:lnTo>
                <a:lnTo>
                  <a:pt x="588060" y="432003"/>
                </a:lnTo>
                <a:lnTo>
                  <a:pt x="588060" y="0"/>
                </a:lnTo>
                <a:close/>
              </a:path>
            </a:pathLst>
          </a:custGeom>
          <a:solidFill>
            <a:srgbClr val="F05A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5892792" y="3742971"/>
            <a:ext cx="962660" cy="432434"/>
          </a:xfrm>
          <a:custGeom>
            <a:avLst/>
            <a:gdLst/>
            <a:ahLst/>
            <a:cxnLst/>
            <a:rect l="l" t="t" r="r" b="b"/>
            <a:pathLst>
              <a:path w="962659" h="432435">
                <a:moveTo>
                  <a:pt x="962634" y="0"/>
                </a:moveTo>
                <a:lnTo>
                  <a:pt x="137706" y="0"/>
                </a:lnTo>
                <a:lnTo>
                  <a:pt x="94182" y="7020"/>
                </a:lnTo>
                <a:lnTo>
                  <a:pt x="56380" y="26570"/>
                </a:lnTo>
                <a:lnTo>
                  <a:pt x="26570" y="56380"/>
                </a:lnTo>
                <a:lnTo>
                  <a:pt x="7020" y="94182"/>
                </a:lnTo>
                <a:lnTo>
                  <a:pt x="0" y="137706"/>
                </a:lnTo>
                <a:lnTo>
                  <a:pt x="0" y="294297"/>
                </a:lnTo>
                <a:lnTo>
                  <a:pt x="7020" y="337825"/>
                </a:lnTo>
                <a:lnTo>
                  <a:pt x="26570" y="375627"/>
                </a:lnTo>
                <a:lnTo>
                  <a:pt x="56380" y="405436"/>
                </a:lnTo>
                <a:lnTo>
                  <a:pt x="94182" y="424983"/>
                </a:lnTo>
                <a:lnTo>
                  <a:pt x="137706" y="432003"/>
                </a:lnTo>
                <a:lnTo>
                  <a:pt x="962634" y="432003"/>
                </a:lnTo>
                <a:lnTo>
                  <a:pt x="962634" y="0"/>
                </a:lnTo>
                <a:close/>
              </a:path>
            </a:pathLst>
          </a:custGeom>
          <a:solidFill>
            <a:srgbClr val="F05A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5892800" y="4576306"/>
            <a:ext cx="1240155" cy="432434"/>
          </a:xfrm>
          <a:custGeom>
            <a:avLst/>
            <a:gdLst/>
            <a:ahLst/>
            <a:cxnLst/>
            <a:rect l="l" t="t" r="r" b="b"/>
            <a:pathLst>
              <a:path w="1240154" h="432435">
                <a:moveTo>
                  <a:pt x="1240091" y="0"/>
                </a:moveTo>
                <a:lnTo>
                  <a:pt x="127342" y="0"/>
                </a:lnTo>
                <a:lnTo>
                  <a:pt x="77774" y="10008"/>
                </a:lnTo>
                <a:lnTo>
                  <a:pt x="37296" y="37303"/>
                </a:lnTo>
                <a:lnTo>
                  <a:pt x="10006" y="77784"/>
                </a:lnTo>
                <a:lnTo>
                  <a:pt x="0" y="127355"/>
                </a:lnTo>
                <a:lnTo>
                  <a:pt x="0" y="313702"/>
                </a:lnTo>
                <a:lnTo>
                  <a:pt x="9295" y="359753"/>
                </a:lnTo>
                <a:lnTo>
                  <a:pt x="34645" y="397356"/>
                </a:lnTo>
                <a:lnTo>
                  <a:pt x="72244" y="422707"/>
                </a:lnTo>
                <a:lnTo>
                  <a:pt x="118287" y="432003"/>
                </a:lnTo>
                <a:lnTo>
                  <a:pt x="1240091" y="432003"/>
                </a:lnTo>
                <a:lnTo>
                  <a:pt x="1240091" y="0"/>
                </a:lnTo>
                <a:close/>
              </a:path>
            </a:pathLst>
          </a:custGeom>
          <a:solidFill>
            <a:srgbClr val="F05A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5892792" y="5409642"/>
            <a:ext cx="1441450" cy="432434"/>
          </a:xfrm>
          <a:custGeom>
            <a:avLst/>
            <a:gdLst/>
            <a:ahLst/>
            <a:cxnLst/>
            <a:rect l="l" t="t" r="r" b="b"/>
            <a:pathLst>
              <a:path w="1441450" h="432435">
                <a:moveTo>
                  <a:pt x="1441259" y="0"/>
                </a:moveTo>
                <a:lnTo>
                  <a:pt x="133096" y="0"/>
                </a:lnTo>
                <a:lnTo>
                  <a:pt x="91027" y="6785"/>
                </a:lnTo>
                <a:lnTo>
                  <a:pt x="54490" y="25678"/>
                </a:lnTo>
                <a:lnTo>
                  <a:pt x="25679" y="54488"/>
                </a:lnTo>
                <a:lnTo>
                  <a:pt x="6785" y="91020"/>
                </a:lnTo>
                <a:lnTo>
                  <a:pt x="0" y="133083"/>
                </a:lnTo>
                <a:lnTo>
                  <a:pt x="0" y="298919"/>
                </a:lnTo>
                <a:lnTo>
                  <a:pt x="6785" y="340982"/>
                </a:lnTo>
                <a:lnTo>
                  <a:pt x="25679" y="377515"/>
                </a:lnTo>
                <a:lnTo>
                  <a:pt x="54490" y="406324"/>
                </a:lnTo>
                <a:lnTo>
                  <a:pt x="91027" y="425218"/>
                </a:lnTo>
                <a:lnTo>
                  <a:pt x="133096" y="432003"/>
                </a:lnTo>
                <a:lnTo>
                  <a:pt x="1441259" y="432003"/>
                </a:lnTo>
                <a:lnTo>
                  <a:pt x="1441259" y="0"/>
                </a:lnTo>
                <a:close/>
              </a:path>
            </a:pathLst>
          </a:custGeom>
          <a:solidFill>
            <a:srgbClr val="F05A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3" name="object 4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44788" y="1052137"/>
            <a:ext cx="2947211" cy="5803734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8166856" y="2912367"/>
            <a:ext cx="449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202024"/>
                </a:solidFill>
                <a:latin typeface="Arial"/>
                <a:cs typeface="Arial"/>
              </a:rPr>
              <a:t>6,4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166856" y="3731670"/>
            <a:ext cx="449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202024"/>
                </a:solidFill>
                <a:latin typeface="Arial"/>
                <a:cs typeface="Arial"/>
              </a:rPr>
              <a:t>9,8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997387" y="4584805"/>
            <a:ext cx="618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202024"/>
                </a:solidFill>
                <a:latin typeface="Arial"/>
                <a:cs typeface="Arial"/>
              </a:rPr>
              <a:t>13,5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997387" y="5404107"/>
            <a:ext cx="618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202024"/>
                </a:solidFill>
                <a:latin typeface="Arial"/>
                <a:cs typeface="Arial"/>
              </a:rPr>
              <a:t>14,1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9" name="object 49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53" name="object 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571790" y="6316873"/>
            <a:ext cx="4123054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Arial"/>
                <a:cs typeface="Arial"/>
              </a:rPr>
              <a:t>ФИЗИЧЕСКИЕ И ЮРИДИЧЕСКИЕ </a:t>
            </a:r>
            <a:r>
              <a:rPr sz="1700" spc="-20" dirty="0">
                <a:latin typeface="Arial"/>
                <a:cs typeface="Arial"/>
              </a:rPr>
              <a:t>ЛИЦА</a:t>
            </a: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EC3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6575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100"/>
              </a:spcBef>
            </a:pPr>
            <a:r>
              <a:rPr dirty="0"/>
              <a:t>НОВОСТНОЙ</a:t>
            </a:r>
            <a:r>
              <a:rPr spc="-170" dirty="0"/>
              <a:t> </a:t>
            </a:r>
            <a:r>
              <a:rPr spc="-10" dirty="0"/>
              <a:t>ФИШИНГ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69434" y="2036013"/>
            <a:ext cx="4156075" cy="4330700"/>
            <a:chOff x="869434" y="2036013"/>
            <a:chExt cx="4156075" cy="43307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9434" y="2036013"/>
              <a:ext cx="4149817" cy="4318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87158" y="2045969"/>
              <a:ext cx="4138295" cy="4320540"/>
            </a:xfrm>
            <a:custGeom>
              <a:avLst/>
              <a:gdLst/>
              <a:ahLst/>
              <a:cxnLst/>
              <a:rect l="l" t="t" r="r" b="b"/>
              <a:pathLst>
                <a:path w="4138295" h="4320540">
                  <a:moveTo>
                    <a:pt x="4137863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4307840"/>
                  </a:lnTo>
                  <a:lnTo>
                    <a:pt x="0" y="4320540"/>
                  </a:lnTo>
                  <a:lnTo>
                    <a:pt x="4137863" y="4320540"/>
                  </a:lnTo>
                  <a:lnTo>
                    <a:pt x="4137863" y="4308043"/>
                  </a:lnTo>
                  <a:lnTo>
                    <a:pt x="4137863" y="4307840"/>
                  </a:lnTo>
                  <a:lnTo>
                    <a:pt x="4137863" y="12966"/>
                  </a:lnTo>
                  <a:lnTo>
                    <a:pt x="4125163" y="12954"/>
                  </a:lnTo>
                  <a:lnTo>
                    <a:pt x="4125163" y="4307840"/>
                  </a:lnTo>
                  <a:lnTo>
                    <a:pt x="12700" y="4307840"/>
                  </a:lnTo>
                  <a:lnTo>
                    <a:pt x="12700" y="12700"/>
                  </a:lnTo>
                  <a:lnTo>
                    <a:pt x="4137863" y="12700"/>
                  </a:lnTo>
                  <a:lnTo>
                    <a:pt x="41378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8" name="object 8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436793" y="2122170"/>
            <a:ext cx="6378575" cy="4366895"/>
            <a:chOff x="5436793" y="2122170"/>
            <a:chExt cx="6378575" cy="4366895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44159" y="2136025"/>
              <a:ext cx="6354229" cy="389620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436781" y="2122169"/>
              <a:ext cx="6378575" cy="3906520"/>
            </a:xfrm>
            <a:custGeom>
              <a:avLst/>
              <a:gdLst/>
              <a:ahLst/>
              <a:cxnLst/>
              <a:rect l="l" t="t" r="r" b="b"/>
              <a:pathLst>
                <a:path w="6378575" h="3906520">
                  <a:moveTo>
                    <a:pt x="637851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3897630"/>
                  </a:lnTo>
                  <a:lnTo>
                    <a:pt x="0" y="3906520"/>
                  </a:lnTo>
                  <a:lnTo>
                    <a:pt x="6378511" y="3906520"/>
                  </a:lnTo>
                  <a:lnTo>
                    <a:pt x="6378511" y="3897630"/>
                  </a:lnTo>
                  <a:lnTo>
                    <a:pt x="9525" y="3897630"/>
                  </a:lnTo>
                  <a:lnTo>
                    <a:pt x="9525" y="10160"/>
                  </a:lnTo>
                  <a:lnTo>
                    <a:pt x="6368986" y="10160"/>
                  </a:lnTo>
                  <a:lnTo>
                    <a:pt x="6368986" y="3897020"/>
                  </a:lnTo>
                  <a:lnTo>
                    <a:pt x="6378511" y="3897020"/>
                  </a:lnTo>
                  <a:lnTo>
                    <a:pt x="6378511" y="10160"/>
                  </a:lnTo>
                  <a:lnTo>
                    <a:pt x="6378511" y="9728"/>
                  </a:lnTo>
                  <a:lnTo>
                    <a:pt x="63785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5939958" y="5866238"/>
              <a:ext cx="2115820" cy="615315"/>
            </a:xfrm>
            <a:custGeom>
              <a:avLst/>
              <a:gdLst/>
              <a:ahLst/>
              <a:cxnLst/>
              <a:rect l="l" t="t" r="r" b="b"/>
              <a:pathLst>
                <a:path w="2115820" h="615314">
                  <a:moveTo>
                    <a:pt x="2115489" y="0"/>
                  </a:moveTo>
                  <a:lnTo>
                    <a:pt x="304228" y="0"/>
                  </a:lnTo>
                  <a:lnTo>
                    <a:pt x="256165" y="3751"/>
                  </a:lnTo>
                  <a:lnTo>
                    <a:pt x="209947" y="14817"/>
                  </a:lnTo>
                  <a:lnTo>
                    <a:pt x="166248" y="32918"/>
                  </a:lnTo>
                  <a:lnTo>
                    <a:pt x="125742" y="57773"/>
                  </a:lnTo>
                  <a:lnTo>
                    <a:pt x="89103" y="89103"/>
                  </a:lnTo>
                  <a:lnTo>
                    <a:pt x="57773" y="125742"/>
                  </a:lnTo>
                  <a:lnTo>
                    <a:pt x="32918" y="166248"/>
                  </a:lnTo>
                  <a:lnTo>
                    <a:pt x="14817" y="209947"/>
                  </a:lnTo>
                  <a:lnTo>
                    <a:pt x="3751" y="256165"/>
                  </a:lnTo>
                  <a:lnTo>
                    <a:pt x="0" y="304228"/>
                  </a:lnTo>
                  <a:lnTo>
                    <a:pt x="0" y="310527"/>
                  </a:lnTo>
                  <a:lnTo>
                    <a:pt x="3751" y="358590"/>
                  </a:lnTo>
                  <a:lnTo>
                    <a:pt x="14817" y="404808"/>
                  </a:lnTo>
                  <a:lnTo>
                    <a:pt x="32918" y="448507"/>
                  </a:lnTo>
                  <a:lnTo>
                    <a:pt x="57773" y="489014"/>
                  </a:lnTo>
                  <a:lnTo>
                    <a:pt x="89103" y="525652"/>
                  </a:lnTo>
                  <a:lnTo>
                    <a:pt x="125742" y="556982"/>
                  </a:lnTo>
                  <a:lnTo>
                    <a:pt x="166248" y="581837"/>
                  </a:lnTo>
                  <a:lnTo>
                    <a:pt x="209947" y="599938"/>
                  </a:lnTo>
                  <a:lnTo>
                    <a:pt x="256165" y="611005"/>
                  </a:lnTo>
                  <a:lnTo>
                    <a:pt x="304228" y="614756"/>
                  </a:lnTo>
                  <a:lnTo>
                    <a:pt x="2115489" y="614756"/>
                  </a:lnTo>
                  <a:lnTo>
                    <a:pt x="21154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5932191" y="5858464"/>
              <a:ext cx="2131060" cy="630555"/>
            </a:xfrm>
            <a:custGeom>
              <a:avLst/>
              <a:gdLst/>
              <a:ahLst/>
              <a:cxnLst/>
              <a:rect l="l" t="t" r="r" b="b"/>
              <a:pathLst>
                <a:path w="2131059" h="630554">
                  <a:moveTo>
                    <a:pt x="2131034" y="0"/>
                  </a:moveTo>
                  <a:lnTo>
                    <a:pt x="312000" y="0"/>
                  </a:lnTo>
                  <a:lnTo>
                    <a:pt x="262711" y="3846"/>
                  </a:lnTo>
                  <a:lnTo>
                    <a:pt x="215310" y="15193"/>
                  </a:lnTo>
                  <a:lnTo>
                    <a:pt x="170492" y="33755"/>
                  </a:lnTo>
                  <a:lnTo>
                    <a:pt x="128949" y="59244"/>
                  </a:lnTo>
                  <a:lnTo>
                    <a:pt x="91376" y="91376"/>
                  </a:lnTo>
                  <a:lnTo>
                    <a:pt x="59244" y="128954"/>
                  </a:lnTo>
                  <a:lnTo>
                    <a:pt x="33755" y="170497"/>
                  </a:lnTo>
                  <a:lnTo>
                    <a:pt x="15193" y="215314"/>
                  </a:lnTo>
                  <a:lnTo>
                    <a:pt x="3846" y="262712"/>
                  </a:lnTo>
                  <a:lnTo>
                    <a:pt x="0" y="312000"/>
                  </a:lnTo>
                  <a:lnTo>
                    <a:pt x="0" y="318300"/>
                  </a:lnTo>
                  <a:lnTo>
                    <a:pt x="3846" y="367589"/>
                  </a:lnTo>
                  <a:lnTo>
                    <a:pt x="15193" y="414990"/>
                  </a:lnTo>
                  <a:lnTo>
                    <a:pt x="33755" y="459808"/>
                  </a:lnTo>
                  <a:lnTo>
                    <a:pt x="59244" y="501351"/>
                  </a:lnTo>
                  <a:lnTo>
                    <a:pt x="91376" y="538924"/>
                  </a:lnTo>
                  <a:lnTo>
                    <a:pt x="128949" y="571056"/>
                  </a:lnTo>
                  <a:lnTo>
                    <a:pt x="170492" y="596545"/>
                  </a:lnTo>
                  <a:lnTo>
                    <a:pt x="215310" y="615107"/>
                  </a:lnTo>
                  <a:lnTo>
                    <a:pt x="262711" y="626454"/>
                  </a:lnTo>
                  <a:lnTo>
                    <a:pt x="312000" y="630301"/>
                  </a:lnTo>
                  <a:lnTo>
                    <a:pt x="2131034" y="630301"/>
                  </a:lnTo>
                  <a:lnTo>
                    <a:pt x="2131034" y="614756"/>
                  </a:lnTo>
                  <a:lnTo>
                    <a:pt x="312000" y="614756"/>
                  </a:lnTo>
                  <a:lnTo>
                    <a:pt x="265168" y="611101"/>
                  </a:lnTo>
                  <a:lnTo>
                    <a:pt x="220131" y="600318"/>
                  </a:lnTo>
                  <a:lnTo>
                    <a:pt x="177547" y="582679"/>
                  </a:lnTo>
                  <a:lnTo>
                    <a:pt x="138075" y="558458"/>
                  </a:lnTo>
                  <a:lnTo>
                    <a:pt x="102374" y="527926"/>
                  </a:lnTo>
                  <a:lnTo>
                    <a:pt x="71842" y="492225"/>
                  </a:lnTo>
                  <a:lnTo>
                    <a:pt x="47621" y="452753"/>
                  </a:lnTo>
                  <a:lnTo>
                    <a:pt x="29982" y="410169"/>
                  </a:lnTo>
                  <a:lnTo>
                    <a:pt x="19199" y="365132"/>
                  </a:lnTo>
                  <a:lnTo>
                    <a:pt x="15544" y="318300"/>
                  </a:lnTo>
                  <a:lnTo>
                    <a:pt x="15544" y="312000"/>
                  </a:lnTo>
                  <a:lnTo>
                    <a:pt x="19199" y="265168"/>
                  </a:lnTo>
                  <a:lnTo>
                    <a:pt x="29982" y="220131"/>
                  </a:lnTo>
                  <a:lnTo>
                    <a:pt x="47621" y="177547"/>
                  </a:lnTo>
                  <a:lnTo>
                    <a:pt x="71842" y="138075"/>
                  </a:lnTo>
                  <a:lnTo>
                    <a:pt x="102374" y="102374"/>
                  </a:lnTo>
                  <a:lnTo>
                    <a:pt x="138075" y="71842"/>
                  </a:lnTo>
                  <a:lnTo>
                    <a:pt x="177547" y="47621"/>
                  </a:lnTo>
                  <a:lnTo>
                    <a:pt x="220131" y="29982"/>
                  </a:lnTo>
                  <a:lnTo>
                    <a:pt x="265168" y="19199"/>
                  </a:lnTo>
                  <a:lnTo>
                    <a:pt x="312000" y="15544"/>
                  </a:lnTo>
                  <a:lnTo>
                    <a:pt x="2131034" y="15544"/>
                  </a:lnTo>
                  <a:lnTo>
                    <a:pt x="2131034" y="0"/>
                  </a:lnTo>
                  <a:close/>
                </a:path>
                <a:path w="2131059" h="630554">
                  <a:moveTo>
                    <a:pt x="2131034" y="15544"/>
                  </a:moveTo>
                  <a:lnTo>
                    <a:pt x="2115489" y="15544"/>
                  </a:lnTo>
                  <a:lnTo>
                    <a:pt x="2115489" y="614756"/>
                  </a:lnTo>
                  <a:lnTo>
                    <a:pt x="2131034" y="614756"/>
                  </a:lnTo>
                  <a:lnTo>
                    <a:pt x="2131034" y="15544"/>
                  </a:lnTo>
                  <a:close/>
                </a:path>
              </a:pathLst>
            </a:custGeom>
            <a:solidFill>
              <a:srgbClr val="80253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76997" y="5879985"/>
              <a:ext cx="606501" cy="60650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752128" y="5858466"/>
              <a:ext cx="630555" cy="630555"/>
            </a:xfrm>
            <a:custGeom>
              <a:avLst/>
              <a:gdLst/>
              <a:ahLst/>
              <a:cxnLst/>
              <a:rect l="l" t="t" r="r" b="b"/>
              <a:pathLst>
                <a:path w="630554" h="630554">
                  <a:moveTo>
                    <a:pt x="315150" y="0"/>
                  </a:moveTo>
                  <a:lnTo>
                    <a:pt x="265365" y="3885"/>
                  </a:lnTo>
                  <a:lnTo>
                    <a:pt x="217487" y="15347"/>
                  </a:lnTo>
                  <a:lnTo>
                    <a:pt x="172217" y="34097"/>
                  </a:lnTo>
                  <a:lnTo>
                    <a:pt x="130256" y="59846"/>
                  </a:lnTo>
                  <a:lnTo>
                    <a:pt x="92303" y="92303"/>
                  </a:lnTo>
                  <a:lnTo>
                    <a:pt x="59846" y="130256"/>
                  </a:lnTo>
                  <a:lnTo>
                    <a:pt x="34097" y="172217"/>
                  </a:lnTo>
                  <a:lnTo>
                    <a:pt x="15347" y="217487"/>
                  </a:lnTo>
                  <a:lnTo>
                    <a:pt x="3885" y="265365"/>
                  </a:lnTo>
                  <a:lnTo>
                    <a:pt x="0" y="315150"/>
                  </a:lnTo>
                  <a:lnTo>
                    <a:pt x="3885" y="364935"/>
                  </a:lnTo>
                  <a:lnTo>
                    <a:pt x="15347" y="412813"/>
                  </a:lnTo>
                  <a:lnTo>
                    <a:pt x="34097" y="458083"/>
                  </a:lnTo>
                  <a:lnTo>
                    <a:pt x="59846" y="500044"/>
                  </a:lnTo>
                  <a:lnTo>
                    <a:pt x="92303" y="537997"/>
                  </a:lnTo>
                  <a:lnTo>
                    <a:pt x="130256" y="570454"/>
                  </a:lnTo>
                  <a:lnTo>
                    <a:pt x="172217" y="596203"/>
                  </a:lnTo>
                  <a:lnTo>
                    <a:pt x="217487" y="614953"/>
                  </a:lnTo>
                  <a:lnTo>
                    <a:pt x="265365" y="626415"/>
                  </a:lnTo>
                  <a:lnTo>
                    <a:pt x="315150" y="630300"/>
                  </a:lnTo>
                  <a:lnTo>
                    <a:pt x="364935" y="626415"/>
                  </a:lnTo>
                  <a:lnTo>
                    <a:pt x="412813" y="614953"/>
                  </a:lnTo>
                  <a:lnTo>
                    <a:pt x="458083" y="596203"/>
                  </a:lnTo>
                  <a:lnTo>
                    <a:pt x="500044" y="570454"/>
                  </a:lnTo>
                  <a:lnTo>
                    <a:pt x="537997" y="537997"/>
                  </a:lnTo>
                  <a:lnTo>
                    <a:pt x="570454" y="500044"/>
                  </a:lnTo>
                  <a:lnTo>
                    <a:pt x="596203" y="458083"/>
                  </a:lnTo>
                  <a:lnTo>
                    <a:pt x="614953" y="412813"/>
                  </a:lnTo>
                  <a:lnTo>
                    <a:pt x="626415" y="364935"/>
                  </a:lnTo>
                  <a:lnTo>
                    <a:pt x="630301" y="315150"/>
                  </a:lnTo>
                  <a:lnTo>
                    <a:pt x="626415" y="265365"/>
                  </a:lnTo>
                  <a:lnTo>
                    <a:pt x="614953" y="217487"/>
                  </a:lnTo>
                  <a:lnTo>
                    <a:pt x="596203" y="172217"/>
                  </a:lnTo>
                  <a:lnTo>
                    <a:pt x="570454" y="130256"/>
                  </a:lnTo>
                  <a:lnTo>
                    <a:pt x="537997" y="92303"/>
                  </a:lnTo>
                  <a:lnTo>
                    <a:pt x="500044" y="59846"/>
                  </a:lnTo>
                  <a:lnTo>
                    <a:pt x="458083" y="34097"/>
                  </a:lnTo>
                  <a:lnTo>
                    <a:pt x="412813" y="15347"/>
                  </a:lnTo>
                  <a:lnTo>
                    <a:pt x="364935" y="3885"/>
                  </a:lnTo>
                  <a:lnTo>
                    <a:pt x="315150" y="0"/>
                  </a:lnTo>
                  <a:close/>
                </a:path>
              </a:pathLst>
            </a:custGeom>
            <a:solidFill>
              <a:srgbClr val="7E273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52237" y="6085721"/>
              <a:ext cx="239039" cy="14734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875435" y="6049162"/>
              <a:ext cx="278130" cy="263525"/>
            </a:xfrm>
            <a:custGeom>
              <a:avLst/>
              <a:gdLst/>
              <a:ahLst/>
              <a:cxnLst/>
              <a:rect l="l" t="t" r="r" b="b"/>
              <a:pathLst>
                <a:path w="278129" h="263525">
                  <a:moveTo>
                    <a:pt x="277964" y="207149"/>
                  </a:moveTo>
                  <a:lnTo>
                    <a:pt x="274485" y="203669"/>
                  </a:lnTo>
                  <a:lnTo>
                    <a:pt x="256362" y="203669"/>
                  </a:lnTo>
                  <a:lnTo>
                    <a:pt x="256362" y="231927"/>
                  </a:lnTo>
                  <a:lnTo>
                    <a:pt x="256362" y="243039"/>
                  </a:lnTo>
                  <a:lnTo>
                    <a:pt x="251841" y="247561"/>
                  </a:lnTo>
                  <a:lnTo>
                    <a:pt x="240741" y="247561"/>
                  </a:lnTo>
                  <a:lnTo>
                    <a:pt x="236220" y="243039"/>
                  </a:lnTo>
                  <a:lnTo>
                    <a:pt x="236220" y="231927"/>
                  </a:lnTo>
                  <a:lnTo>
                    <a:pt x="240741" y="227406"/>
                  </a:lnTo>
                  <a:lnTo>
                    <a:pt x="251841" y="227406"/>
                  </a:lnTo>
                  <a:lnTo>
                    <a:pt x="256362" y="231927"/>
                  </a:lnTo>
                  <a:lnTo>
                    <a:pt x="256362" y="203669"/>
                  </a:lnTo>
                  <a:lnTo>
                    <a:pt x="156552" y="203669"/>
                  </a:lnTo>
                  <a:lnTo>
                    <a:pt x="156552" y="231927"/>
                  </a:lnTo>
                  <a:lnTo>
                    <a:pt x="156552" y="243039"/>
                  </a:lnTo>
                  <a:lnTo>
                    <a:pt x="152031" y="247561"/>
                  </a:lnTo>
                  <a:lnTo>
                    <a:pt x="140931" y="247561"/>
                  </a:lnTo>
                  <a:lnTo>
                    <a:pt x="136410" y="243039"/>
                  </a:lnTo>
                  <a:lnTo>
                    <a:pt x="136410" y="231927"/>
                  </a:lnTo>
                  <a:lnTo>
                    <a:pt x="140931" y="227406"/>
                  </a:lnTo>
                  <a:lnTo>
                    <a:pt x="152031" y="227406"/>
                  </a:lnTo>
                  <a:lnTo>
                    <a:pt x="156552" y="231927"/>
                  </a:lnTo>
                  <a:lnTo>
                    <a:pt x="156552" y="203669"/>
                  </a:lnTo>
                  <a:lnTo>
                    <a:pt x="126034" y="203669"/>
                  </a:lnTo>
                  <a:lnTo>
                    <a:pt x="119811" y="198437"/>
                  </a:lnTo>
                  <a:lnTo>
                    <a:pt x="89763" y="25323"/>
                  </a:lnTo>
                  <a:lnTo>
                    <a:pt x="86080" y="15176"/>
                  </a:lnTo>
                  <a:lnTo>
                    <a:pt x="79349" y="7162"/>
                  </a:lnTo>
                  <a:lnTo>
                    <a:pt x="70294" y="1892"/>
                  </a:lnTo>
                  <a:lnTo>
                    <a:pt x="59664" y="0"/>
                  </a:lnTo>
                  <a:lnTo>
                    <a:pt x="3479" y="0"/>
                  </a:lnTo>
                  <a:lnTo>
                    <a:pt x="0" y="3479"/>
                  </a:lnTo>
                  <a:lnTo>
                    <a:pt x="0" y="12065"/>
                  </a:lnTo>
                  <a:lnTo>
                    <a:pt x="3479" y="15544"/>
                  </a:lnTo>
                  <a:lnTo>
                    <a:pt x="66979" y="15544"/>
                  </a:lnTo>
                  <a:lnTo>
                    <a:pt x="73190" y="20777"/>
                  </a:lnTo>
                  <a:lnTo>
                    <a:pt x="103238" y="193890"/>
                  </a:lnTo>
                  <a:lnTo>
                    <a:pt x="129590" y="218554"/>
                  </a:lnTo>
                  <a:lnTo>
                    <a:pt x="128371" y="219367"/>
                  </a:lnTo>
                  <a:lnTo>
                    <a:pt x="122872" y="227520"/>
                  </a:lnTo>
                  <a:lnTo>
                    <a:pt x="120853" y="237477"/>
                  </a:lnTo>
                  <a:lnTo>
                    <a:pt x="122872" y="247446"/>
                  </a:lnTo>
                  <a:lnTo>
                    <a:pt x="128371" y="255587"/>
                  </a:lnTo>
                  <a:lnTo>
                    <a:pt x="136525" y="261086"/>
                  </a:lnTo>
                  <a:lnTo>
                    <a:pt x="146481" y="263105"/>
                  </a:lnTo>
                  <a:lnTo>
                    <a:pt x="156451" y="261086"/>
                  </a:lnTo>
                  <a:lnTo>
                    <a:pt x="164604" y="255587"/>
                  </a:lnTo>
                  <a:lnTo>
                    <a:pt x="170014" y="247561"/>
                  </a:lnTo>
                  <a:lnTo>
                    <a:pt x="172110" y="237477"/>
                  </a:lnTo>
                  <a:lnTo>
                    <a:pt x="170103" y="227520"/>
                  </a:lnTo>
                  <a:lnTo>
                    <a:pt x="164604" y="219367"/>
                  </a:lnTo>
                  <a:lnTo>
                    <a:pt x="164376" y="219214"/>
                  </a:lnTo>
                  <a:lnTo>
                    <a:pt x="228396" y="219214"/>
                  </a:lnTo>
                  <a:lnTo>
                    <a:pt x="228180" y="219367"/>
                  </a:lnTo>
                  <a:lnTo>
                    <a:pt x="222681" y="227520"/>
                  </a:lnTo>
                  <a:lnTo>
                    <a:pt x="220662" y="237477"/>
                  </a:lnTo>
                  <a:lnTo>
                    <a:pt x="222681" y="247446"/>
                  </a:lnTo>
                  <a:lnTo>
                    <a:pt x="228180" y="255587"/>
                  </a:lnTo>
                  <a:lnTo>
                    <a:pt x="236321" y="261086"/>
                  </a:lnTo>
                  <a:lnTo>
                    <a:pt x="246291" y="263105"/>
                  </a:lnTo>
                  <a:lnTo>
                    <a:pt x="256260" y="261086"/>
                  </a:lnTo>
                  <a:lnTo>
                    <a:pt x="264401" y="255587"/>
                  </a:lnTo>
                  <a:lnTo>
                    <a:pt x="269824" y="247561"/>
                  </a:lnTo>
                  <a:lnTo>
                    <a:pt x="271919" y="237477"/>
                  </a:lnTo>
                  <a:lnTo>
                    <a:pt x="269900" y="227520"/>
                  </a:lnTo>
                  <a:lnTo>
                    <a:pt x="264401" y="219367"/>
                  </a:lnTo>
                  <a:lnTo>
                    <a:pt x="264172" y="219214"/>
                  </a:lnTo>
                  <a:lnTo>
                    <a:pt x="270192" y="219214"/>
                  </a:lnTo>
                  <a:lnTo>
                    <a:pt x="274485" y="219214"/>
                  </a:lnTo>
                  <a:lnTo>
                    <a:pt x="277964" y="215734"/>
                  </a:lnTo>
                  <a:lnTo>
                    <a:pt x="277964" y="2071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73998" y="5987064"/>
            <a:ext cx="15354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9E1F29"/>
                </a:solidFill>
                <a:latin typeface="Arial"/>
                <a:cs typeface="Arial"/>
              </a:rPr>
              <a:t>ОФОРМИТЬ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389476" y="6336292"/>
            <a:ext cx="195580" cy="271145"/>
          </a:xfrm>
          <a:custGeom>
            <a:avLst/>
            <a:gdLst/>
            <a:ahLst/>
            <a:cxnLst/>
            <a:rect l="l" t="t" r="r" b="b"/>
            <a:pathLst>
              <a:path w="195579" h="271145">
                <a:moveTo>
                  <a:pt x="14859" y="0"/>
                </a:moveTo>
                <a:lnTo>
                  <a:pt x="8724" y="3708"/>
                </a:lnTo>
                <a:lnTo>
                  <a:pt x="4622" y="6184"/>
                </a:lnTo>
                <a:lnTo>
                  <a:pt x="1778" y="10159"/>
                </a:lnTo>
                <a:lnTo>
                  <a:pt x="127" y="16865"/>
                </a:lnTo>
                <a:lnTo>
                  <a:pt x="0" y="19202"/>
                </a:lnTo>
                <a:lnTo>
                  <a:pt x="30734" y="223291"/>
                </a:lnTo>
                <a:lnTo>
                  <a:pt x="36436" y="229209"/>
                </a:lnTo>
                <a:lnTo>
                  <a:pt x="51219" y="232054"/>
                </a:lnTo>
                <a:lnTo>
                  <a:pt x="58712" y="228650"/>
                </a:lnTo>
                <a:lnTo>
                  <a:pt x="83172" y="186740"/>
                </a:lnTo>
                <a:lnTo>
                  <a:pt x="128981" y="262547"/>
                </a:lnTo>
                <a:lnTo>
                  <a:pt x="133746" y="267734"/>
                </a:lnTo>
                <a:lnTo>
                  <a:pt x="139919" y="270594"/>
                </a:lnTo>
                <a:lnTo>
                  <a:pt x="146715" y="270932"/>
                </a:lnTo>
                <a:lnTo>
                  <a:pt x="153352" y="268554"/>
                </a:lnTo>
                <a:lnTo>
                  <a:pt x="179984" y="252450"/>
                </a:lnTo>
                <a:lnTo>
                  <a:pt x="182880" y="248526"/>
                </a:lnTo>
                <a:lnTo>
                  <a:pt x="185140" y="239382"/>
                </a:lnTo>
                <a:lnTo>
                  <a:pt x="184404" y="234556"/>
                </a:lnTo>
                <a:lnTo>
                  <a:pt x="136156" y="154724"/>
                </a:lnTo>
                <a:lnTo>
                  <a:pt x="184632" y="152539"/>
                </a:lnTo>
                <a:lnTo>
                  <a:pt x="191122" y="147497"/>
                </a:lnTo>
                <a:lnTo>
                  <a:pt x="193548" y="139395"/>
                </a:lnTo>
                <a:lnTo>
                  <a:pt x="195262" y="132448"/>
                </a:lnTo>
                <a:lnTo>
                  <a:pt x="192633" y="125107"/>
                </a:lnTo>
                <a:lnTo>
                  <a:pt x="22631" y="355"/>
                </a:lnTo>
                <a:lnTo>
                  <a:pt x="148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3B6B9">
              <a:alpha val="76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245" y="831576"/>
            <a:ext cx="7446645" cy="83311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dirty="0"/>
              <a:t>МОШЕННИЧЕСКИЕ</a:t>
            </a:r>
            <a:r>
              <a:rPr spc="45" dirty="0"/>
              <a:t> </a:t>
            </a:r>
            <a:r>
              <a:rPr spc="-10" dirty="0"/>
              <a:t>ИНТЕРНЕТ-</a:t>
            </a:r>
            <a:r>
              <a:rPr spc="-20" dirty="0"/>
              <a:t>РЕСУРСЫ: </a:t>
            </a:r>
            <a:r>
              <a:rPr dirty="0"/>
              <a:t>МЕРЫ</a:t>
            </a:r>
            <a:r>
              <a:rPr spc="-65" dirty="0"/>
              <a:t> </a:t>
            </a:r>
            <a:r>
              <a:rPr dirty="0"/>
              <a:t>БАНКА</a:t>
            </a:r>
            <a:r>
              <a:rPr spc="-60" dirty="0"/>
              <a:t> </a:t>
            </a:r>
            <a:r>
              <a:rPr spc="-10" dirty="0"/>
              <a:t>РОССИИ</a:t>
            </a:r>
          </a:p>
        </p:txBody>
      </p:sp>
      <p:sp>
        <p:nvSpPr>
          <p:cNvPr id="4" name="object 4"/>
          <p:cNvSpPr/>
          <p:nvPr/>
        </p:nvSpPr>
        <p:spPr>
          <a:xfrm>
            <a:off x="5994722" y="2545480"/>
            <a:ext cx="209550" cy="965200"/>
          </a:xfrm>
          <a:custGeom>
            <a:avLst/>
            <a:gdLst/>
            <a:ahLst/>
            <a:cxnLst/>
            <a:rect l="l" t="t" r="r" b="b"/>
            <a:pathLst>
              <a:path w="209550" h="965200">
                <a:moveTo>
                  <a:pt x="0" y="965200"/>
                </a:moveTo>
                <a:lnTo>
                  <a:pt x="0" y="963993"/>
                </a:lnTo>
                <a:lnTo>
                  <a:pt x="57212" y="943873"/>
                </a:lnTo>
                <a:lnTo>
                  <a:pt x="92946" y="916809"/>
                </a:lnTo>
                <a:lnTo>
                  <a:pt x="111347" y="881683"/>
                </a:lnTo>
                <a:lnTo>
                  <a:pt x="116560" y="837374"/>
                </a:lnTo>
                <a:lnTo>
                  <a:pt x="116560" y="621169"/>
                </a:lnTo>
                <a:lnTo>
                  <a:pt x="115797" y="580743"/>
                </a:lnTo>
                <a:lnTo>
                  <a:pt x="117984" y="546913"/>
                </a:lnTo>
                <a:lnTo>
                  <a:pt x="129834" y="519677"/>
                </a:lnTo>
                <a:lnTo>
                  <a:pt x="158063" y="499035"/>
                </a:lnTo>
                <a:lnTo>
                  <a:pt x="209384" y="484987"/>
                </a:lnTo>
                <a:lnTo>
                  <a:pt x="209384" y="482600"/>
                </a:lnTo>
                <a:lnTo>
                  <a:pt x="156517" y="465732"/>
                </a:lnTo>
                <a:lnTo>
                  <a:pt x="128095" y="441124"/>
                </a:lnTo>
                <a:lnTo>
                  <a:pt x="116824" y="409062"/>
                </a:lnTo>
                <a:lnTo>
                  <a:pt x="115410" y="369832"/>
                </a:lnTo>
                <a:lnTo>
                  <a:pt x="116560" y="323723"/>
                </a:lnTo>
                <a:lnTo>
                  <a:pt x="116560" y="125437"/>
                </a:lnTo>
                <a:lnTo>
                  <a:pt x="110971" y="82994"/>
                </a:lnTo>
                <a:lnTo>
                  <a:pt x="91941" y="48388"/>
                </a:lnTo>
                <a:lnTo>
                  <a:pt x="56081" y="20948"/>
                </a:lnTo>
                <a:lnTo>
                  <a:pt x="0" y="0"/>
                </a:lnTo>
              </a:path>
            </a:pathLst>
          </a:custGeom>
          <a:ln w="12700">
            <a:solidFill>
              <a:srgbClr val="404041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648050" y="4015077"/>
            <a:ext cx="8386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Количество</a:t>
            </a:r>
            <a:r>
              <a:rPr sz="1800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заблокированных</a:t>
            </a:r>
            <a:r>
              <a:rPr sz="1800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ресурсов</a:t>
            </a:r>
            <a:r>
              <a:rPr sz="1800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(через</a:t>
            </a:r>
            <a:r>
              <a:rPr sz="1800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регистраторов</a:t>
            </a:r>
            <a:r>
              <a:rPr sz="1800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доменных</a:t>
            </a:r>
            <a:r>
              <a:rPr sz="1800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имен)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8635" y="6418765"/>
            <a:ext cx="786892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202124"/>
                </a:solidFill>
                <a:latin typeface="Arial"/>
                <a:cs typeface="Arial"/>
              </a:rPr>
              <a:t>*</a:t>
            </a:r>
            <a:r>
              <a:rPr sz="1700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700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02124"/>
                </a:solidFill>
                <a:latin typeface="Arial"/>
                <a:cs typeface="Arial"/>
              </a:rPr>
              <a:t>том</a:t>
            </a:r>
            <a:r>
              <a:rPr sz="1700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02124"/>
                </a:solidFill>
                <a:latin typeface="Arial"/>
                <a:cs typeface="Arial"/>
              </a:rPr>
              <a:t>числе</a:t>
            </a:r>
            <a:r>
              <a:rPr sz="1700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02124"/>
                </a:solidFill>
                <a:latin typeface="Arial"/>
                <a:cs typeface="Arial"/>
              </a:rPr>
              <a:t>1942</a:t>
            </a:r>
            <a:r>
              <a:rPr sz="1700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02124"/>
                </a:solidFill>
                <a:latin typeface="Arial"/>
                <a:cs typeface="Arial"/>
              </a:rPr>
              <a:t>страницы</a:t>
            </a:r>
            <a:r>
              <a:rPr sz="1700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02124"/>
                </a:solidFill>
                <a:latin typeface="Arial"/>
                <a:cs typeface="Arial"/>
              </a:rPr>
              <a:t>соцсетей</a:t>
            </a:r>
            <a:r>
              <a:rPr sz="1700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02124"/>
                </a:solidFill>
                <a:latin typeface="Arial"/>
                <a:cs typeface="Arial"/>
              </a:rPr>
              <a:t>(за</a:t>
            </a:r>
            <a:r>
              <a:rPr sz="1700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02124"/>
                </a:solidFill>
                <a:latin typeface="Arial"/>
                <a:cs typeface="Arial"/>
              </a:rPr>
              <a:t>период</a:t>
            </a:r>
            <a:r>
              <a:rPr sz="1700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700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02124"/>
                </a:solidFill>
                <a:latin typeface="Arial"/>
                <a:cs typeface="Arial"/>
              </a:rPr>
              <a:t>28.02.2022</a:t>
            </a:r>
            <a:r>
              <a:rPr sz="1700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02124"/>
                </a:solidFill>
                <a:latin typeface="Arial"/>
                <a:cs typeface="Arial"/>
              </a:rPr>
              <a:t>по</a:t>
            </a:r>
            <a:r>
              <a:rPr sz="1700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202124"/>
                </a:solidFill>
                <a:latin typeface="Arial"/>
                <a:cs typeface="Arial"/>
              </a:rPr>
              <a:t>31.12.2022)</a:t>
            </a:r>
            <a:endParaRPr sz="17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54218" y="2695336"/>
            <a:ext cx="73025" cy="828040"/>
            <a:chOff x="1454218" y="2695336"/>
            <a:chExt cx="73025" cy="828040"/>
          </a:xfrm>
        </p:grpSpPr>
        <p:sp>
          <p:nvSpPr>
            <p:cNvPr id="8" name="object 8"/>
            <p:cNvSpPr/>
            <p:nvPr/>
          </p:nvSpPr>
          <p:spPr>
            <a:xfrm>
              <a:off x="1490637" y="2714814"/>
              <a:ext cx="0" cy="720090"/>
            </a:xfrm>
            <a:custGeom>
              <a:avLst/>
              <a:gdLst/>
              <a:ahLst/>
              <a:cxnLst/>
              <a:rect l="l" t="t" r="r" b="b"/>
              <a:pathLst>
                <a:path h="720089">
                  <a:moveTo>
                    <a:pt x="0" y="0"/>
                  </a:moveTo>
                  <a:lnTo>
                    <a:pt x="0" y="719670"/>
                  </a:lnTo>
                </a:path>
              </a:pathLst>
            </a:custGeom>
            <a:ln w="12700">
              <a:solidFill>
                <a:srgbClr val="40404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4218" y="2695336"/>
              <a:ext cx="72834" cy="7282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4218" y="3450551"/>
              <a:ext cx="72834" cy="7282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58713" y="2373641"/>
            <a:ext cx="687070" cy="1154430"/>
          </a:xfrm>
          <a:prstGeom prst="rect">
            <a:avLst/>
          </a:prstGeom>
        </p:spPr>
        <p:txBody>
          <a:bodyPr vert="horz" wrap="square" lIns="0" tIns="219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sz="2350" spc="-20" dirty="0">
                <a:latin typeface="Arial"/>
                <a:cs typeface="Arial"/>
              </a:rPr>
              <a:t>2021</a:t>
            </a:r>
            <a:endParaRPr sz="23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25"/>
              </a:spcBef>
            </a:pPr>
            <a:r>
              <a:rPr sz="2350" spc="-20" dirty="0">
                <a:latin typeface="Arial"/>
                <a:cs typeface="Arial"/>
              </a:rPr>
              <a:t>2022</a:t>
            </a:r>
            <a:endParaRPr sz="23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37595" y="2479811"/>
            <a:ext cx="1031875" cy="1036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20" dirty="0">
                <a:solidFill>
                  <a:srgbClr val="202024"/>
                </a:solidFill>
                <a:latin typeface="Arial"/>
                <a:cs typeface="Arial"/>
              </a:rPr>
              <a:t>3100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sz="2500" b="1" spc="-10" dirty="0">
                <a:solidFill>
                  <a:srgbClr val="202024"/>
                </a:solidFill>
                <a:latin typeface="Arial"/>
                <a:cs typeface="Arial"/>
              </a:rPr>
              <a:t>10716*</a:t>
            </a:r>
            <a:endParaRPr sz="2500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720359" y="2502639"/>
            <a:ext cx="2647315" cy="406400"/>
            <a:chOff x="1720359" y="2502639"/>
            <a:chExt cx="2647315" cy="406400"/>
          </a:xfrm>
        </p:grpSpPr>
        <p:sp>
          <p:nvSpPr>
            <p:cNvPr id="14" name="object 14"/>
            <p:cNvSpPr/>
            <p:nvPr/>
          </p:nvSpPr>
          <p:spPr>
            <a:xfrm>
              <a:off x="1730340" y="2504203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30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720359" y="2502639"/>
              <a:ext cx="600075" cy="405130"/>
            </a:xfrm>
            <a:custGeom>
              <a:avLst/>
              <a:gdLst/>
              <a:ahLst/>
              <a:cxnLst/>
              <a:rect l="l" t="t" r="r" b="b"/>
              <a:pathLst>
                <a:path w="600075" h="405130">
                  <a:moveTo>
                    <a:pt x="599668" y="0"/>
                  </a:moveTo>
                  <a:lnTo>
                    <a:pt x="133743" y="0"/>
                  </a:lnTo>
                  <a:lnTo>
                    <a:pt x="91470" y="6817"/>
                  </a:lnTo>
                  <a:lnTo>
                    <a:pt x="54757" y="25800"/>
                  </a:lnTo>
                  <a:lnTo>
                    <a:pt x="25805" y="54748"/>
                  </a:lnTo>
                  <a:lnTo>
                    <a:pt x="6818" y="91459"/>
                  </a:lnTo>
                  <a:lnTo>
                    <a:pt x="0" y="133730"/>
                  </a:lnTo>
                  <a:lnTo>
                    <a:pt x="0" y="271043"/>
                  </a:lnTo>
                  <a:lnTo>
                    <a:pt x="6818" y="313316"/>
                  </a:lnTo>
                  <a:lnTo>
                    <a:pt x="25805" y="350030"/>
                  </a:lnTo>
                  <a:lnTo>
                    <a:pt x="54757" y="378981"/>
                  </a:lnTo>
                  <a:lnTo>
                    <a:pt x="91470" y="397968"/>
                  </a:lnTo>
                  <a:lnTo>
                    <a:pt x="133743" y="404787"/>
                  </a:lnTo>
                  <a:lnTo>
                    <a:pt x="599668" y="404787"/>
                  </a:lnTo>
                  <a:lnTo>
                    <a:pt x="599668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720358" y="3140353"/>
            <a:ext cx="2640965" cy="405765"/>
            <a:chOff x="1720358" y="3140353"/>
            <a:chExt cx="2640965" cy="405765"/>
          </a:xfrm>
        </p:grpSpPr>
        <p:sp>
          <p:nvSpPr>
            <p:cNvPr id="17" name="object 17"/>
            <p:cNvSpPr/>
            <p:nvPr/>
          </p:nvSpPr>
          <p:spPr>
            <a:xfrm>
              <a:off x="1723990" y="3140353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29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720358" y="3140905"/>
              <a:ext cx="2202180" cy="405130"/>
            </a:xfrm>
            <a:custGeom>
              <a:avLst/>
              <a:gdLst/>
              <a:ahLst/>
              <a:cxnLst/>
              <a:rect l="l" t="t" r="r" b="b"/>
              <a:pathLst>
                <a:path w="2202179" h="405129">
                  <a:moveTo>
                    <a:pt x="2201964" y="0"/>
                  </a:moveTo>
                  <a:lnTo>
                    <a:pt x="133743" y="0"/>
                  </a:lnTo>
                  <a:lnTo>
                    <a:pt x="91470" y="6817"/>
                  </a:lnTo>
                  <a:lnTo>
                    <a:pt x="54757" y="25800"/>
                  </a:lnTo>
                  <a:lnTo>
                    <a:pt x="25805" y="54748"/>
                  </a:lnTo>
                  <a:lnTo>
                    <a:pt x="6818" y="91459"/>
                  </a:lnTo>
                  <a:lnTo>
                    <a:pt x="0" y="133730"/>
                  </a:lnTo>
                  <a:lnTo>
                    <a:pt x="0" y="271043"/>
                  </a:lnTo>
                  <a:lnTo>
                    <a:pt x="6818" y="313316"/>
                  </a:lnTo>
                  <a:lnTo>
                    <a:pt x="25805" y="350030"/>
                  </a:lnTo>
                  <a:lnTo>
                    <a:pt x="54757" y="378981"/>
                  </a:lnTo>
                  <a:lnTo>
                    <a:pt x="91470" y="397968"/>
                  </a:lnTo>
                  <a:lnTo>
                    <a:pt x="133743" y="404787"/>
                  </a:lnTo>
                  <a:lnTo>
                    <a:pt x="2201964" y="404787"/>
                  </a:lnTo>
                  <a:lnTo>
                    <a:pt x="2201964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621435" y="4991911"/>
            <a:ext cx="73025" cy="828040"/>
            <a:chOff x="1621435" y="4991911"/>
            <a:chExt cx="73025" cy="828040"/>
          </a:xfrm>
        </p:grpSpPr>
        <p:sp>
          <p:nvSpPr>
            <p:cNvPr id="20" name="object 20"/>
            <p:cNvSpPr/>
            <p:nvPr/>
          </p:nvSpPr>
          <p:spPr>
            <a:xfrm>
              <a:off x="1657852" y="5011388"/>
              <a:ext cx="0" cy="720090"/>
            </a:xfrm>
            <a:custGeom>
              <a:avLst/>
              <a:gdLst/>
              <a:ahLst/>
              <a:cxnLst/>
              <a:rect l="l" t="t" r="r" b="b"/>
              <a:pathLst>
                <a:path h="720089">
                  <a:moveTo>
                    <a:pt x="0" y="0"/>
                  </a:moveTo>
                  <a:lnTo>
                    <a:pt x="0" y="719670"/>
                  </a:lnTo>
                </a:path>
              </a:pathLst>
            </a:custGeom>
            <a:ln w="12700">
              <a:solidFill>
                <a:srgbClr val="40404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1435" y="4991911"/>
              <a:ext cx="72834" cy="7282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1435" y="5747127"/>
              <a:ext cx="72834" cy="72821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703163" y="4890298"/>
            <a:ext cx="687070" cy="382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50" spc="-20" dirty="0">
                <a:latin typeface="Arial"/>
                <a:cs typeface="Arial"/>
              </a:rPr>
              <a:t>2019</a:t>
            </a:r>
            <a:endParaRPr sz="235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3163" y="5578124"/>
            <a:ext cx="687070" cy="382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50" spc="-20" dirty="0">
                <a:latin typeface="Arial"/>
                <a:cs typeface="Arial"/>
              </a:rPr>
              <a:t>2020</a:t>
            </a:r>
            <a:endParaRPr sz="235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83645" y="5530453"/>
            <a:ext cx="73152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20" dirty="0">
                <a:solidFill>
                  <a:srgbClr val="202024"/>
                </a:solidFill>
                <a:latin typeface="Arial"/>
                <a:cs typeface="Arial"/>
              </a:rPr>
              <a:t>7680</a:t>
            </a:r>
            <a:endParaRPr sz="2500" dirty="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944734" y="5578148"/>
            <a:ext cx="2647315" cy="406400"/>
            <a:chOff x="1944734" y="5578148"/>
            <a:chExt cx="2647315" cy="406400"/>
          </a:xfrm>
        </p:grpSpPr>
        <p:sp>
          <p:nvSpPr>
            <p:cNvPr id="27" name="object 27"/>
            <p:cNvSpPr/>
            <p:nvPr/>
          </p:nvSpPr>
          <p:spPr>
            <a:xfrm>
              <a:off x="1954706" y="5579713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29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944734" y="5578148"/>
              <a:ext cx="2056130" cy="405130"/>
            </a:xfrm>
            <a:custGeom>
              <a:avLst/>
              <a:gdLst/>
              <a:ahLst/>
              <a:cxnLst/>
              <a:rect l="l" t="t" r="r" b="b"/>
              <a:pathLst>
                <a:path w="2056129" h="405129">
                  <a:moveTo>
                    <a:pt x="2055926" y="0"/>
                  </a:moveTo>
                  <a:lnTo>
                    <a:pt x="133730" y="0"/>
                  </a:lnTo>
                  <a:lnTo>
                    <a:pt x="91459" y="6817"/>
                  </a:lnTo>
                  <a:lnTo>
                    <a:pt x="54748" y="25800"/>
                  </a:lnTo>
                  <a:lnTo>
                    <a:pt x="25800" y="54748"/>
                  </a:lnTo>
                  <a:lnTo>
                    <a:pt x="6817" y="91459"/>
                  </a:lnTo>
                  <a:lnTo>
                    <a:pt x="0" y="133731"/>
                  </a:lnTo>
                  <a:lnTo>
                    <a:pt x="0" y="271043"/>
                  </a:lnTo>
                  <a:lnTo>
                    <a:pt x="6817" y="313316"/>
                  </a:lnTo>
                  <a:lnTo>
                    <a:pt x="25800" y="350030"/>
                  </a:lnTo>
                  <a:lnTo>
                    <a:pt x="54748" y="378981"/>
                  </a:lnTo>
                  <a:lnTo>
                    <a:pt x="91459" y="397968"/>
                  </a:lnTo>
                  <a:lnTo>
                    <a:pt x="133730" y="404787"/>
                  </a:lnTo>
                  <a:lnTo>
                    <a:pt x="2055926" y="404787"/>
                  </a:lnTo>
                  <a:lnTo>
                    <a:pt x="2055926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1951084" y="4866072"/>
            <a:ext cx="2640965" cy="405765"/>
            <a:chOff x="1951084" y="4866072"/>
            <a:chExt cx="2640965" cy="405765"/>
          </a:xfrm>
        </p:grpSpPr>
        <p:sp>
          <p:nvSpPr>
            <p:cNvPr id="30" name="object 30"/>
            <p:cNvSpPr/>
            <p:nvPr/>
          </p:nvSpPr>
          <p:spPr>
            <a:xfrm>
              <a:off x="1954706" y="4866072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29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1951084" y="4866624"/>
              <a:ext cx="2405380" cy="405130"/>
            </a:xfrm>
            <a:custGeom>
              <a:avLst/>
              <a:gdLst/>
              <a:ahLst/>
              <a:cxnLst/>
              <a:rect l="l" t="t" r="r" b="b"/>
              <a:pathLst>
                <a:path w="2405379" h="405129">
                  <a:moveTo>
                    <a:pt x="2405176" y="0"/>
                  </a:moveTo>
                  <a:lnTo>
                    <a:pt x="133730" y="0"/>
                  </a:lnTo>
                  <a:lnTo>
                    <a:pt x="91459" y="6817"/>
                  </a:lnTo>
                  <a:lnTo>
                    <a:pt x="54748" y="25800"/>
                  </a:lnTo>
                  <a:lnTo>
                    <a:pt x="25800" y="54748"/>
                  </a:lnTo>
                  <a:lnTo>
                    <a:pt x="6817" y="91459"/>
                  </a:lnTo>
                  <a:lnTo>
                    <a:pt x="0" y="133730"/>
                  </a:lnTo>
                  <a:lnTo>
                    <a:pt x="0" y="271043"/>
                  </a:lnTo>
                  <a:lnTo>
                    <a:pt x="6817" y="313316"/>
                  </a:lnTo>
                  <a:lnTo>
                    <a:pt x="25800" y="350030"/>
                  </a:lnTo>
                  <a:lnTo>
                    <a:pt x="54748" y="378981"/>
                  </a:lnTo>
                  <a:lnTo>
                    <a:pt x="91459" y="397968"/>
                  </a:lnTo>
                  <a:lnTo>
                    <a:pt x="133730" y="404787"/>
                  </a:lnTo>
                  <a:lnTo>
                    <a:pt x="2405176" y="404787"/>
                  </a:lnTo>
                  <a:lnTo>
                    <a:pt x="2405176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7594668" y="4979211"/>
            <a:ext cx="73025" cy="828040"/>
            <a:chOff x="7594668" y="4979211"/>
            <a:chExt cx="73025" cy="828040"/>
          </a:xfrm>
        </p:grpSpPr>
        <p:sp>
          <p:nvSpPr>
            <p:cNvPr id="33" name="object 33"/>
            <p:cNvSpPr/>
            <p:nvPr/>
          </p:nvSpPr>
          <p:spPr>
            <a:xfrm>
              <a:off x="7631085" y="4998688"/>
              <a:ext cx="0" cy="720090"/>
            </a:xfrm>
            <a:custGeom>
              <a:avLst/>
              <a:gdLst/>
              <a:ahLst/>
              <a:cxnLst/>
              <a:rect l="l" t="t" r="r" b="b"/>
              <a:pathLst>
                <a:path h="720089">
                  <a:moveTo>
                    <a:pt x="0" y="0"/>
                  </a:moveTo>
                  <a:lnTo>
                    <a:pt x="0" y="719670"/>
                  </a:lnTo>
                </a:path>
              </a:pathLst>
            </a:custGeom>
            <a:ln w="12700">
              <a:solidFill>
                <a:srgbClr val="40404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4668" y="4979211"/>
              <a:ext cx="72834" cy="7282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4668" y="5734427"/>
              <a:ext cx="72834" cy="72821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6761063" y="4826798"/>
            <a:ext cx="687070" cy="382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50" spc="-20" dirty="0">
                <a:latin typeface="Arial"/>
                <a:cs typeface="Arial"/>
              </a:rPr>
              <a:t>2021</a:t>
            </a:r>
            <a:endParaRPr sz="235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31313" y="5487849"/>
            <a:ext cx="687070" cy="382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50" spc="-20" dirty="0">
                <a:latin typeface="Arial"/>
                <a:cs typeface="Arial"/>
              </a:rPr>
              <a:t>2022</a:t>
            </a:r>
            <a:endParaRPr sz="235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638345" y="4763691"/>
            <a:ext cx="73152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20" dirty="0">
                <a:solidFill>
                  <a:srgbClr val="202024"/>
                </a:solidFill>
                <a:latin typeface="Arial"/>
                <a:cs typeface="Arial"/>
              </a:rPr>
              <a:t>6213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638345" y="5466953"/>
            <a:ext cx="73152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20" dirty="0">
                <a:solidFill>
                  <a:srgbClr val="202024"/>
                </a:solidFill>
                <a:latin typeface="Arial"/>
                <a:cs typeface="Arial"/>
              </a:rPr>
              <a:t>5217</a:t>
            </a:r>
            <a:endParaRPr sz="2500" dirty="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799434" y="5514648"/>
            <a:ext cx="2647315" cy="406400"/>
            <a:chOff x="7799434" y="5514648"/>
            <a:chExt cx="2647315" cy="406400"/>
          </a:xfrm>
        </p:grpSpPr>
        <p:sp>
          <p:nvSpPr>
            <p:cNvPr id="41" name="object 41"/>
            <p:cNvSpPr/>
            <p:nvPr/>
          </p:nvSpPr>
          <p:spPr>
            <a:xfrm>
              <a:off x="7809408" y="5516213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29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7799434" y="5514648"/>
              <a:ext cx="951230" cy="405130"/>
            </a:xfrm>
            <a:custGeom>
              <a:avLst/>
              <a:gdLst/>
              <a:ahLst/>
              <a:cxnLst/>
              <a:rect l="l" t="t" r="r" b="b"/>
              <a:pathLst>
                <a:path w="951229" h="405129">
                  <a:moveTo>
                    <a:pt x="951026" y="0"/>
                  </a:moveTo>
                  <a:lnTo>
                    <a:pt x="133731" y="0"/>
                  </a:lnTo>
                  <a:lnTo>
                    <a:pt x="91459" y="6817"/>
                  </a:lnTo>
                  <a:lnTo>
                    <a:pt x="54748" y="25800"/>
                  </a:lnTo>
                  <a:lnTo>
                    <a:pt x="25800" y="54748"/>
                  </a:lnTo>
                  <a:lnTo>
                    <a:pt x="6817" y="91459"/>
                  </a:lnTo>
                  <a:lnTo>
                    <a:pt x="0" y="133731"/>
                  </a:lnTo>
                  <a:lnTo>
                    <a:pt x="0" y="271043"/>
                  </a:lnTo>
                  <a:lnTo>
                    <a:pt x="6817" y="313316"/>
                  </a:lnTo>
                  <a:lnTo>
                    <a:pt x="25800" y="350030"/>
                  </a:lnTo>
                  <a:lnTo>
                    <a:pt x="54748" y="378981"/>
                  </a:lnTo>
                  <a:lnTo>
                    <a:pt x="91459" y="397968"/>
                  </a:lnTo>
                  <a:lnTo>
                    <a:pt x="133731" y="404787"/>
                  </a:lnTo>
                  <a:lnTo>
                    <a:pt x="951026" y="404787"/>
                  </a:lnTo>
                  <a:lnTo>
                    <a:pt x="951026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7805784" y="4802572"/>
            <a:ext cx="2640965" cy="405765"/>
            <a:chOff x="7805784" y="4802572"/>
            <a:chExt cx="2640965" cy="405765"/>
          </a:xfrm>
        </p:grpSpPr>
        <p:sp>
          <p:nvSpPr>
            <p:cNvPr id="44" name="object 44"/>
            <p:cNvSpPr/>
            <p:nvPr/>
          </p:nvSpPr>
          <p:spPr>
            <a:xfrm>
              <a:off x="7809408" y="4802572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29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7805784" y="4803124"/>
              <a:ext cx="1465580" cy="405130"/>
            </a:xfrm>
            <a:custGeom>
              <a:avLst/>
              <a:gdLst/>
              <a:ahLst/>
              <a:cxnLst/>
              <a:rect l="l" t="t" r="r" b="b"/>
              <a:pathLst>
                <a:path w="1465579" h="405129">
                  <a:moveTo>
                    <a:pt x="1465376" y="0"/>
                  </a:moveTo>
                  <a:lnTo>
                    <a:pt x="133731" y="0"/>
                  </a:lnTo>
                  <a:lnTo>
                    <a:pt x="91459" y="6817"/>
                  </a:lnTo>
                  <a:lnTo>
                    <a:pt x="54748" y="25800"/>
                  </a:lnTo>
                  <a:lnTo>
                    <a:pt x="25800" y="54748"/>
                  </a:lnTo>
                  <a:lnTo>
                    <a:pt x="6817" y="91459"/>
                  </a:lnTo>
                  <a:lnTo>
                    <a:pt x="0" y="133730"/>
                  </a:lnTo>
                  <a:lnTo>
                    <a:pt x="0" y="271043"/>
                  </a:lnTo>
                  <a:lnTo>
                    <a:pt x="6817" y="313316"/>
                  </a:lnTo>
                  <a:lnTo>
                    <a:pt x="25800" y="350030"/>
                  </a:lnTo>
                  <a:lnTo>
                    <a:pt x="54748" y="378981"/>
                  </a:lnTo>
                  <a:lnTo>
                    <a:pt x="91459" y="397968"/>
                  </a:lnTo>
                  <a:lnTo>
                    <a:pt x="133731" y="404787"/>
                  </a:lnTo>
                  <a:lnTo>
                    <a:pt x="1465376" y="404787"/>
                  </a:lnTo>
                  <a:lnTo>
                    <a:pt x="1465376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47" name="object 4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49572" y="2300834"/>
            <a:ext cx="5097128" cy="1330007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9" name="object 49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660623" y="1627578"/>
            <a:ext cx="10120630" cy="774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Банк</a:t>
            </a:r>
            <a:r>
              <a:rPr sz="1800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России</a:t>
            </a:r>
            <a:r>
              <a:rPr sz="1800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блокирует</a:t>
            </a:r>
            <a:r>
              <a:rPr sz="1800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сайты</a:t>
            </a:r>
            <a:r>
              <a:rPr sz="1800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злоумышленников</a:t>
            </a:r>
            <a:r>
              <a:rPr sz="1800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при</a:t>
            </a:r>
            <a:r>
              <a:rPr sz="1800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поддержке</a:t>
            </a:r>
            <a:r>
              <a:rPr sz="1800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Генеральной</a:t>
            </a:r>
            <a:r>
              <a:rPr sz="1800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прокуратуры</a:t>
            </a:r>
            <a:r>
              <a:rPr sz="1800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02124"/>
                </a:solidFill>
                <a:latin typeface="Arial"/>
                <a:cs typeface="Arial"/>
              </a:rPr>
              <a:t>РФ</a:t>
            </a:r>
            <a:endParaRPr sz="1800" dirty="0">
              <a:latin typeface="Arial"/>
              <a:cs typeface="Arial"/>
            </a:endParaRPr>
          </a:p>
          <a:p>
            <a:pPr marL="3245485">
              <a:lnSpc>
                <a:spcPct val="100000"/>
              </a:lnSpc>
              <a:spcBef>
                <a:spcPts val="1689"/>
              </a:spcBef>
            </a:pPr>
            <a:r>
              <a:rPr sz="1700" dirty="0">
                <a:solidFill>
                  <a:srgbClr val="272324"/>
                </a:solidFill>
                <a:latin typeface="Arial"/>
                <a:cs typeface="Arial"/>
              </a:rPr>
              <a:t>ТЫС. </a:t>
            </a:r>
            <a:r>
              <a:rPr sz="1700" spc="-10" dirty="0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114575" y="4540385"/>
            <a:ext cx="1541145" cy="69378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200" b="1" dirty="0">
                <a:solidFill>
                  <a:srgbClr val="272324"/>
                </a:solidFill>
                <a:latin typeface="Arial"/>
                <a:cs typeface="Arial"/>
              </a:rPr>
              <a:t>ТЫС. </a:t>
            </a: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200" b="1" dirty="0">
              <a:latin typeface="Arial"/>
              <a:cs typeface="Arial"/>
            </a:endParaRPr>
          </a:p>
          <a:p>
            <a:pPr marL="699135">
              <a:lnSpc>
                <a:spcPct val="100000"/>
              </a:lnSpc>
              <a:spcBef>
                <a:spcPts val="545"/>
              </a:spcBef>
            </a:pPr>
            <a:r>
              <a:rPr sz="2500" b="1" spc="-20" dirty="0">
                <a:solidFill>
                  <a:srgbClr val="202024"/>
                </a:solidFill>
                <a:latin typeface="Arial"/>
                <a:cs typeface="Arial"/>
              </a:rPr>
              <a:t>8469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606345" y="2655106"/>
            <a:ext cx="3764915" cy="959237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280"/>
              </a:spcBef>
            </a:pPr>
            <a:r>
              <a:rPr sz="2100" b="1" dirty="0">
                <a:latin typeface="Arial"/>
                <a:cs typeface="Arial"/>
              </a:rPr>
              <a:t>Среднее</a:t>
            </a:r>
            <a:r>
              <a:rPr sz="2100" b="1" spc="12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время</a:t>
            </a:r>
            <a:r>
              <a:rPr sz="2100" b="1" spc="125" dirty="0">
                <a:latin typeface="Arial"/>
                <a:cs typeface="Arial"/>
              </a:rPr>
              <a:t> </a:t>
            </a:r>
            <a:r>
              <a:rPr sz="2100" b="1" spc="-10" dirty="0">
                <a:latin typeface="Arial"/>
                <a:cs typeface="Arial"/>
              </a:rPr>
              <a:t>блокировки </a:t>
            </a:r>
            <a:r>
              <a:rPr sz="2100" b="1" dirty="0">
                <a:latin typeface="Arial"/>
                <a:cs typeface="Arial"/>
              </a:rPr>
              <a:t>составляет</a:t>
            </a:r>
            <a:r>
              <a:rPr sz="2100" b="1" spc="6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от</a:t>
            </a:r>
            <a:r>
              <a:rPr sz="2100" b="1" spc="7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трех</a:t>
            </a:r>
            <a:r>
              <a:rPr sz="2100" b="1" spc="70" dirty="0">
                <a:latin typeface="Arial"/>
                <a:cs typeface="Arial"/>
              </a:rPr>
              <a:t> </a:t>
            </a:r>
            <a:r>
              <a:rPr sz="2100" b="1" spc="-10" dirty="0">
                <a:latin typeface="Arial"/>
                <a:cs typeface="Arial"/>
              </a:rPr>
              <a:t>часов</a:t>
            </a:r>
            <a:r>
              <a:rPr lang="en-US" sz="2100" b="1" spc="-10" dirty="0">
                <a:latin typeface="Arial"/>
                <a:cs typeface="Arial"/>
              </a:rPr>
              <a:t/>
            </a:r>
            <a:br>
              <a:rPr lang="en-US" sz="2100" b="1" spc="-10" dirty="0">
                <a:latin typeface="Arial"/>
                <a:cs typeface="Arial"/>
              </a:rPr>
            </a:br>
            <a:r>
              <a:rPr sz="2100" b="1" dirty="0">
                <a:latin typeface="Arial"/>
                <a:cs typeface="Arial"/>
              </a:rPr>
              <a:t>до</a:t>
            </a:r>
            <a:r>
              <a:rPr sz="2100" b="1" spc="8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нескольких</a:t>
            </a:r>
            <a:r>
              <a:rPr sz="2100" b="1" spc="85" dirty="0">
                <a:latin typeface="Arial"/>
                <a:cs typeface="Arial"/>
              </a:rPr>
              <a:t> </a:t>
            </a:r>
            <a:r>
              <a:rPr sz="2100" b="1" spc="-20" dirty="0">
                <a:latin typeface="Arial"/>
                <a:cs typeface="Arial"/>
              </a:rPr>
              <a:t>дней</a:t>
            </a:r>
            <a:endParaRPr sz="2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EBC3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3457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00"/>
              </a:spcBef>
            </a:pPr>
            <a:r>
              <a:rPr dirty="0"/>
              <a:t>ОБЩИЕ</a:t>
            </a:r>
            <a:r>
              <a:rPr spc="-35" dirty="0"/>
              <a:t> </a:t>
            </a:r>
            <a:r>
              <a:rPr spc="-20" dirty="0"/>
              <a:t>ПРАВИЛА</a:t>
            </a:r>
            <a:r>
              <a:rPr spc="-30" dirty="0"/>
              <a:t> </a:t>
            </a:r>
            <a:r>
              <a:rPr dirty="0"/>
              <a:t>ПОВЕДЕНИЯ</a:t>
            </a:r>
            <a:r>
              <a:rPr spc="-35" dirty="0"/>
              <a:t> </a:t>
            </a:r>
            <a:r>
              <a:rPr dirty="0"/>
              <a:t>С</a:t>
            </a:r>
            <a:r>
              <a:rPr spc="-30" dirty="0"/>
              <a:t> </a:t>
            </a:r>
            <a:r>
              <a:rPr spc="-10" dirty="0"/>
              <a:t>КИБЕРМОШЕННИКАМИ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581289" y="1799962"/>
            <a:ext cx="8813800" cy="4880823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100" dirty="0"/>
              <a:t>Не</a:t>
            </a:r>
            <a:r>
              <a:rPr sz="2100" spc="-5" dirty="0"/>
              <a:t> </a:t>
            </a:r>
            <a:r>
              <a:rPr sz="2100" dirty="0"/>
              <a:t>сообщайте</a:t>
            </a:r>
            <a:r>
              <a:rPr sz="2100" spc="-5" dirty="0"/>
              <a:t> </a:t>
            </a:r>
            <a:r>
              <a:rPr dirty="0"/>
              <a:t>никому</a:t>
            </a:r>
            <a:r>
              <a:rPr spc="-5" dirty="0"/>
              <a:t> </a:t>
            </a:r>
            <a:r>
              <a:rPr dirty="0"/>
              <a:t>личную</a:t>
            </a:r>
            <a:r>
              <a:rPr spc="-5" dirty="0"/>
              <a:t> </a:t>
            </a:r>
            <a:r>
              <a:rPr dirty="0"/>
              <a:t>и финансовую</a:t>
            </a:r>
            <a:r>
              <a:rPr spc="-5" dirty="0"/>
              <a:t> </a:t>
            </a:r>
            <a:r>
              <a:rPr dirty="0"/>
              <a:t>информацию</a:t>
            </a:r>
            <a:r>
              <a:rPr spc="-5" dirty="0"/>
              <a:t> </a:t>
            </a:r>
            <a:r>
              <a:rPr dirty="0"/>
              <a:t>(данные </a:t>
            </a:r>
            <a:r>
              <a:rPr spc="-10" dirty="0"/>
              <a:t>карты)</a:t>
            </a:r>
            <a:endParaRPr sz="2100" dirty="0"/>
          </a:p>
          <a:p>
            <a:pPr marL="12700" marR="979805">
              <a:lnSpc>
                <a:spcPct val="90100"/>
              </a:lnSpc>
              <a:spcBef>
                <a:spcPts val="930"/>
              </a:spcBef>
            </a:pPr>
            <a:r>
              <a:rPr sz="2100" spc="-10" dirty="0"/>
              <a:t>Установите</a:t>
            </a:r>
            <a:r>
              <a:rPr sz="2100" spc="-95" dirty="0"/>
              <a:t> </a:t>
            </a:r>
            <a:r>
              <a:rPr dirty="0"/>
              <a:t>антивирусные</a:t>
            </a:r>
            <a:r>
              <a:rPr spc="-45" dirty="0"/>
              <a:t> </a:t>
            </a:r>
            <a:r>
              <a:rPr dirty="0"/>
              <a:t>программы</a:t>
            </a:r>
            <a:r>
              <a:rPr spc="-45" dirty="0"/>
              <a:t> </a:t>
            </a:r>
            <a:r>
              <a:rPr dirty="0"/>
              <a:t>на</a:t>
            </a:r>
            <a:r>
              <a:rPr spc="-45" dirty="0"/>
              <a:t> </a:t>
            </a:r>
            <a:r>
              <a:rPr dirty="0"/>
              <a:t>все</a:t>
            </a:r>
            <a:r>
              <a:rPr spc="-50" dirty="0"/>
              <a:t> </a:t>
            </a:r>
            <a:r>
              <a:rPr dirty="0"/>
              <a:t>свои</a:t>
            </a:r>
            <a:r>
              <a:rPr spc="-45" dirty="0"/>
              <a:t> </a:t>
            </a:r>
            <a:r>
              <a:rPr dirty="0"/>
              <a:t>гаджеты</a:t>
            </a:r>
            <a:r>
              <a:rPr spc="-45" dirty="0"/>
              <a:t> </a:t>
            </a:r>
            <a:r>
              <a:rPr dirty="0"/>
              <a:t>и</a:t>
            </a:r>
            <a:r>
              <a:rPr spc="-45" dirty="0"/>
              <a:t> </a:t>
            </a:r>
            <a:r>
              <a:rPr spc="-10" dirty="0"/>
              <a:t>регулярно </a:t>
            </a:r>
            <a:r>
              <a:rPr sz="2100" spc="-10" dirty="0"/>
              <a:t>обновляйте</a:t>
            </a:r>
            <a:r>
              <a:rPr spc="-90" dirty="0"/>
              <a:t> </a:t>
            </a:r>
            <a:r>
              <a:rPr spc="-25" dirty="0"/>
              <a:t>их</a:t>
            </a:r>
            <a:endParaRPr sz="2100" dirty="0"/>
          </a:p>
          <a:p>
            <a:pPr marL="12700" marR="2240280">
              <a:lnSpc>
                <a:spcPct val="90100"/>
              </a:lnSpc>
              <a:spcBef>
                <a:spcPts val="990"/>
              </a:spcBef>
            </a:pPr>
            <a:r>
              <a:rPr sz="2100" dirty="0"/>
              <a:t>Не</a:t>
            </a:r>
            <a:r>
              <a:rPr sz="2100" spc="-30" dirty="0"/>
              <a:t> </a:t>
            </a:r>
            <a:r>
              <a:rPr sz="2100" dirty="0"/>
              <a:t>читайте</a:t>
            </a:r>
            <a:r>
              <a:rPr sz="2100" spc="-25" dirty="0"/>
              <a:t> </a:t>
            </a:r>
            <a:r>
              <a:rPr dirty="0"/>
              <a:t>сообщения</a:t>
            </a:r>
            <a:r>
              <a:rPr spc="-25" dirty="0"/>
              <a:t> </a:t>
            </a:r>
            <a:r>
              <a:rPr dirty="0"/>
              <a:t>и</a:t>
            </a:r>
            <a:r>
              <a:rPr spc="-25" dirty="0"/>
              <a:t> </a:t>
            </a:r>
            <a:r>
              <a:rPr dirty="0"/>
              <a:t>письма</a:t>
            </a:r>
            <a:r>
              <a:rPr spc="-20" dirty="0"/>
              <a:t> </a:t>
            </a:r>
            <a:r>
              <a:rPr dirty="0"/>
              <a:t>от</a:t>
            </a:r>
            <a:r>
              <a:rPr spc="-25" dirty="0"/>
              <a:t> </a:t>
            </a:r>
            <a:r>
              <a:rPr dirty="0"/>
              <a:t>неизвестных</a:t>
            </a:r>
            <a:r>
              <a:rPr spc="-20" dirty="0"/>
              <a:t> </a:t>
            </a:r>
            <a:r>
              <a:rPr spc="-10" dirty="0"/>
              <a:t>адресатов </a:t>
            </a:r>
            <a:r>
              <a:rPr dirty="0"/>
              <a:t>и</a:t>
            </a:r>
            <a:r>
              <a:rPr spc="-15" dirty="0"/>
              <a:t> </a:t>
            </a:r>
            <a:r>
              <a:rPr sz="2100" spc="-10" dirty="0"/>
              <a:t>не перезванивайте </a:t>
            </a:r>
            <a:r>
              <a:rPr dirty="0"/>
              <a:t>по</a:t>
            </a:r>
            <a:r>
              <a:rPr spc="-15" dirty="0"/>
              <a:t> </a:t>
            </a:r>
            <a:r>
              <a:rPr dirty="0"/>
              <a:t>неизвестным</a:t>
            </a:r>
            <a:r>
              <a:rPr spc="-10" dirty="0"/>
              <a:t> номерам</a:t>
            </a:r>
            <a:endParaRPr sz="2100" dirty="0"/>
          </a:p>
          <a:p>
            <a:pPr marL="12700" marR="5080" indent="-635">
              <a:lnSpc>
                <a:spcPct val="90100"/>
              </a:lnSpc>
              <a:spcBef>
                <a:spcPts val="985"/>
              </a:spcBef>
            </a:pPr>
            <a:r>
              <a:rPr sz="2100" dirty="0"/>
              <a:t>Не</a:t>
            </a:r>
            <a:r>
              <a:rPr sz="2100" spc="-40" dirty="0"/>
              <a:t> </a:t>
            </a:r>
            <a:r>
              <a:rPr sz="2100" spc="-10" dirty="0"/>
              <a:t>переходите</a:t>
            </a:r>
            <a:r>
              <a:rPr sz="2100" spc="-30" dirty="0"/>
              <a:t> </a:t>
            </a:r>
            <a:r>
              <a:rPr dirty="0"/>
              <a:t>по</a:t>
            </a:r>
            <a:r>
              <a:rPr spc="-30" dirty="0"/>
              <a:t> </a:t>
            </a:r>
            <a:r>
              <a:rPr dirty="0"/>
              <a:t>сомнительным</a:t>
            </a:r>
            <a:r>
              <a:rPr spc="-25" dirty="0"/>
              <a:t> </a:t>
            </a:r>
            <a:r>
              <a:rPr dirty="0"/>
              <a:t>ссылкам</a:t>
            </a:r>
            <a:r>
              <a:rPr spc="-25" dirty="0"/>
              <a:t> </a:t>
            </a:r>
            <a:r>
              <a:rPr dirty="0"/>
              <a:t>и</a:t>
            </a:r>
            <a:r>
              <a:rPr spc="-25" dirty="0"/>
              <a:t> </a:t>
            </a:r>
            <a:r>
              <a:rPr sz="2100" spc="-10" dirty="0"/>
              <a:t>не скачивайте </a:t>
            </a:r>
            <a:r>
              <a:rPr dirty="0"/>
              <a:t>неизвестные</a:t>
            </a:r>
            <a:r>
              <a:rPr spc="-25" dirty="0"/>
              <a:t> </a:t>
            </a:r>
            <a:r>
              <a:rPr spc="-10" dirty="0"/>
              <a:t>файлы </a:t>
            </a:r>
            <a:r>
              <a:rPr dirty="0"/>
              <a:t>или</a:t>
            </a:r>
            <a:r>
              <a:rPr spc="-10" dirty="0"/>
              <a:t> программы</a:t>
            </a:r>
            <a:endParaRPr sz="2100" dirty="0"/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2100" dirty="0"/>
              <a:t>Заведите</a:t>
            </a:r>
            <a:r>
              <a:rPr sz="2100" spc="-35" dirty="0"/>
              <a:t> </a:t>
            </a:r>
            <a:r>
              <a:rPr sz="2100" spc="-10" dirty="0"/>
              <a:t>отдельную</a:t>
            </a:r>
            <a:r>
              <a:rPr sz="2100" spc="-35" dirty="0"/>
              <a:t> </a:t>
            </a:r>
            <a:r>
              <a:rPr sz="2100" dirty="0"/>
              <a:t>банковскую</a:t>
            </a:r>
            <a:r>
              <a:rPr sz="2100" spc="-35" dirty="0"/>
              <a:t> </a:t>
            </a:r>
            <a:r>
              <a:rPr sz="2100" dirty="0"/>
              <a:t>карту</a:t>
            </a:r>
            <a:r>
              <a:rPr sz="2100" spc="-40" dirty="0"/>
              <a:t> </a:t>
            </a:r>
            <a:r>
              <a:rPr dirty="0"/>
              <a:t>для</a:t>
            </a:r>
            <a:r>
              <a:rPr spc="-30" dirty="0"/>
              <a:t> </a:t>
            </a:r>
            <a:r>
              <a:rPr dirty="0"/>
              <a:t>покупок</a:t>
            </a:r>
            <a:r>
              <a:rPr spc="-30" dirty="0"/>
              <a:t> </a:t>
            </a:r>
            <a:r>
              <a:rPr dirty="0"/>
              <a:t>в</a:t>
            </a:r>
            <a:r>
              <a:rPr spc="-30" dirty="0"/>
              <a:t> </a:t>
            </a:r>
            <a:r>
              <a:rPr spc="-10" dirty="0"/>
              <a:t>Интернете</a:t>
            </a:r>
            <a:endParaRPr sz="2100" dirty="0"/>
          </a:p>
          <a:p>
            <a:pPr>
              <a:lnSpc>
                <a:spcPct val="100000"/>
              </a:lnSpc>
            </a:pPr>
            <a:endParaRPr sz="2300" dirty="0"/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 dirty="0"/>
          </a:p>
          <a:p>
            <a:pPr marL="1261745" marR="14604">
              <a:lnSpc>
                <a:spcPts val="2800"/>
              </a:lnSpc>
            </a:pPr>
            <a:r>
              <a:rPr sz="2700" b="1" spc="-35" dirty="0">
                <a:solidFill>
                  <a:srgbClr val="202024"/>
                </a:solidFill>
                <a:latin typeface="Arial"/>
                <a:cs typeface="Arial"/>
              </a:rPr>
              <a:t>Будьте</a:t>
            </a:r>
            <a:r>
              <a:rPr sz="2700" b="1" spc="-8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202024"/>
                </a:solidFill>
                <a:latin typeface="Arial"/>
                <a:cs typeface="Arial"/>
              </a:rPr>
              <a:t>бдительны:</a:t>
            </a:r>
            <a:r>
              <a:rPr sz="2700" b="1" spc="-7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202024"/>
                </a:solidFill>
                <a:latin typeface="Arial"/>
                <a:cs typeface="Arial"/>
              </a:rPr>
              <a:t>не</a:t>
            </a:r>
            <a:r>
              <a:rPr sz="2700" b="1" spc="-8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202024"/>
                </a:solidFill>
                <a:latin typeface="Arial"/>
                <a:cs typeface="Arial"/>
              </a:rPr>
              <a:t>действуйте</a:t>
            </a:r>
            <a:r>
              <a:rPr sz="2700" b="1" spc="-7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202024"/>
                </a:solidFill>
                <a:latin typeface="Arial"/>
                <a:cs typeface="Arial"/>
              </a:rPr>
              <a:t>второпях </a:t>
            </a:r>
            <a:r>
              <a:rPr sz="2700" b="1" dirty="0">
                <a:solidFill>
                  <a:srgbClr val="202024"/>
                </a:solidFill>
                <a:latin typeface="Arial"/>
                <a:cs typeface="Arial"/>
              </a:rPr>
              <a:t>и</a:t>
            </a:r>
            <a:r>
              <a:rPr sz="2700" b="1" spc="-5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202024"/>
                </a:solidFill>
                <a:latin typeface="Arial"/>
                <a:cs typeface="Arial"/>
              </a:rPr>
              <a:t>проверяйте</a:t>
            </a:r>
            <a:r>
              <a:rPr sz="2700" b="1" spc="-4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202024"/>
                </a:solidFill>
                <a:latin typeface="Arial"/>
                <a:cs typeface="Arial"/>
              </a:rPr>
              <a:t>информацию!</a:t>
            </a:r>
            <a:endParaRPr sz="2700" dirty="0">
              <a:latin typeface="Arial"/>
              <a:cs typeface="Arial"/>
            </a:endParaRPr>
          </a:p>
          <a:p>
            <a:pPr marL="1261745">
              <a:lnSpc>
                <a:spcPct val="100000"/>
              </a:lnSpc>
              <a:spcBef>
                <a:spcPts val="2305"/>
              </a:spcBef>
            </a:pPr>
            <a:r>
              <a:rPr dirty="0"/>
              <a:t>Расскажите</a:t>
            </a:r>
            <a:r>
              <a:rPr spc="-40" dirty="0"/>
              <a:t> </a:t>
            </a:r>
            <a:r>
              <a:rPr dirty="0"/>
              <a:t>эти</a:t>
            </a:r>
            <a:r>
              <a:rPr spc="-35" dirty="0"/>
              <a:t> </a:t>
            </a:r>
            <a:r>
              <a:rPr dirty="0"/>
              <a:t>правила</a:t>
            </a:r>
            <a:r>
              <a:rPr spc="-35" dirty="0"/>
              <a:t> </a:t>
            </a:r>
            <a:r>
              <a:rPr dirty="0"/>
              <a:t>поведения</a:t>
            </a:r>
            <a:r>
              <a:rPr spc="-40" dirty="0"/>
              <a:t> </a:t>
            </a:r>
            <a:r>
              <a:rPr dirty="0"/>
              <a:t>своим</a:t>
            </a:r>
            <a:r>
              <a:rPr spc="-35" dirty="0"/>
              <a:t> </a:t>
            </a:r>
            <a:r>
              <a:rPr dirty="0"/>
              <a:t>друзьям</a:t>
            </a:r>
            <a:r>
              <a:rPr spc="-35" dirty="0"/>
              <a:t> </a:t>
            </a:r>
            <a:r>
              <a:rPr dirty="0"/>
              <a:t>и</a:t>
            </a:r>
            <a:r>
              <a:rPr spc="-35" dirty="0"/>
              <a:t> </a:t>
            </a:r>
            <a:r>
              <a:rPr spc="-10" dirty="0"/>
              <a:t>знакомым!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3528" y="4960334"/>
            <a:ext cx="9211739" cy="121258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715976" y="1889869"/>
            <a:ext cx="394335" cy="382270"/>
            <a:chOff x="715976" y="1889869"/>
            <a:chExt cx="394335" cy="382270"/>
          </a:xfrm>
        </p:grpSpPr>
        <p:sp>
          <p:nvSpPr>
            <p:cNvPr id="7" name="object 7"/>
            <p:cNvSpPr/>
            <p:nvPr/>
          </p:nvSpPr>
          <p:spPr>
            <a:xfrm>
              <a:off x="715976" y="1913674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774421" y="1908919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15976" y="2399216"/>
            <a:ext cx="394335" cy="382270"/>
            <a:chOff x="715976" y="2399216"/>
            <a:chExt cx="394335" cy="382270"/>
          </a:xfrm>
        </p:grpSpPr>
        <p:sp>
          <p:nvSpPr>
            <p:cNvPr id="10" name="object 10"/>
            <p:cNvSpPr/>
            <p:nvPr/>
          </p:nvSpPr>
          <p:spPr>
            <a:xfrm>
              <a:off x="715976" y="24230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74421" y="24182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15976" y="3097716"/>
            <a:ext cx="394335" cy="382270"/>
            <a:chOff x="715976" y="3097716"/>
            <a:chExt cx="394335" cy="382270"/>
          </a:xfrm>
        </p:grpSpPr>
        <p:sp>
          <p:nvSpPr>
            <p:cNvPr id="13" name="object 13"/>
            <p:cNvSpPr/>
            <p:nvPr/>
          </p:nvSpPr>
          <p:spPr>
            <a:xfrm>
              <a:off x="715976" y="31215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774421" y="31167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5976" y="3732716"/>
            <a:ext cx="394335" cy="382270"/>
            <a:chOff x="715976" y="3732716"/>
            <a:chExt cx="394335" cy="382270"/>
          </a:xfrm>
        </p:grpSpPr>
        <p:sp>
          <p:nvSpPr>
            <p:cNvPr id="16" name="object 16"/>
            <p:cNvSpPr/>
            <p:nvPr/>
          </p:nvSpPr>
          <p:spPr>
            <a:xfrm>
              <a:off x="715976" y="37565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774421" y="37517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715976" y="4253416"/>
            <a:ext cx="394335" cy="382270"/>
            <a:chOff x="715976" y="4253416"/>
            <a:chExt cx="394335" cy="382270"/>
          </a:xfrm>
        </p:grpSpPr>
        <p:sp>
          <p:nvSpPr>
            <p:cNvPr id="19" name="object 19"/>
            <p:cNvSpPr/>
            <p:nvPr/>
          </p:nvSpPr>
          <p:spPr>
            <a:xfrm>
              <a:off x="715976" y="42772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774421" y="42724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1" name="object 21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2" name="object 22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EBC3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2769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</a:pPr>
            <a:r>
              <a:rPr dirty="0"/>
              <a:t>ОБЩИЕ</a:t>
            </a:r>
            <a:r>
              <a:rPr spc="-35" dirty="0"/>
              <a:t> </a:t>
            </a:r>
            <a:r>
              <a:rPr spc="-20" dirty="0"/>
              <a:t>ПРАВИЛА</a:t>
            </a:r>
            <a:r>
              <a:rPr spc="-30" dirty="0"/>
              <a:t> </a:t>
            </a:r>
            <a:r>
              <a:rPr dirty="0"/>
              <a:t>ПОВЕДЕНИЯ</a:t>
            </a:r>
            <a:r>
              <a:rPr spc="-35" dirty="0"/>
              <a:t> </a:t>
            </a:r>
            <a:r>
              <a:rPr dirty="0"/>
              <a:t>С</a:t>
            </a:r>
            <a:r>
              <a:rPr spc="-30" dirty="0"/>
              <a:t> </a:t>
            </a:r>
            <a:r>
              <a:rPr spc="-10" dirty="0"/>
              <a:t>КИБЕРМОШЕННИКАМИ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05120" y="1987885"/>
            <a:ext cx="7894320" cy="244030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439"/>
              </a:spcBef>
            </a:pPr>
            <a:r>
              <a:rPr sz="2100" dirty="0">
                <a:solidFill>
                  <a:srgbClr val="202124"/>
                </a:solidFill>
                <a:latin typeface="Arial"/>
                <a:cs typeface="Arial"/>
              </a:rPr>
              <a:t>Самостоятельно</a:t>
            </a:r>
            <a:r>
              <a:rPr sz="2100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202124"/>
                </a:solidFill>
                <a:latin typeface="Arial"/>
                <a:cs typeface="Arial"/>
              </a:rPr>
              <a:t>звоните</a:t>
            </a:r>
            <a:r>
              <a:rPr sz="2100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свой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банк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по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номеру</a:t>
            </a:r>
            <a:r>
              <a:rPr sz="18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телефона,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указанному</a:t>
            </a:r>
            <a:r>
              <a:rPr sz="1800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на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обратной</a:t>
            </a:r>
            <a:r>
              <a:rPr sz="1800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стороне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карты</a:t>
            </a:r>
            <a:r>
              <a:rPr sz="1800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на</a:t>
            </a:r>
            <a:r>
              <a:rPr sz="1800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официальном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сайте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 банка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 dirty="0">
              <a:latin typeface="Arial"/>
              <a:cs typeface="Arial"/>
            </a:endParaRPr>
          </a:p>
          <a:p>
            <a:pPr marL="12700" marR="455930" indent="-635">
              <a:lnSpc>
                <a:spcPts val="2200"/>
              </a:lnSpc>
              <a:spcBef>
                <a:spcPts val="5"/>
              </a:spcBef>
            </a:pPr>
            <a:r>
              <a:rPr sz="2100" spc="-10" dirty="0">
                <a:solidFill>
                  <a:srgbClr val="202124"/>
                </a:solidFill>
                <a:latin typeface="Arial"/>
                <a:cs typeface="Arial"/>
              </a:rPr>
              <a:t>Установите</a:t>
            </a:r>
            <a:r>
              <a:rPr sz="2100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Arial"/>
                <a:cs typeface="Arial"/>
              </a:rPr>
              <a:t>двухфакторный</a:t>
            </a:r>
            <a:r>
              <a:rPr sz="2100" spc="-10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способ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аутентификации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–</a:t>
            </a:r>
            <a:r>
              <a:rPr sz="1800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например,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логин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1800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пароль</a:t>
            </a:r>
            <a:r>
              <a:rPr sz="1800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+</a:t>
            </a:r>
            <a:r>
              <a:rPr sz="1800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подтверждающий</a:t>
            </a:r>
            <a:r>
              <a:rPr sz="1800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код</a:t>
            </a:r>
            <a:r>
              <a:rPr sz="1800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из</a:t>
            </a:r>
            <a:r>
              <a:rPr sz="1800" spc="-25" dirty="0">
                <a:solidFill>
                  <a:srgbClr val="202124"/>
                </a:solidFill>
                <a:latin typeface="Arial"/>
                <a:cs typeface="Arial"/>
              </a:rPr>
              <a:t> СМС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 dirty="0">
              <a:latin typeface="Arial"/>
              <a:cs typeface="Arial"/>
            </a:endParaRPr>
          </a:p>
          <a:p>
            <a:pPr marL="31750" marR="831850" indent="-635">
              <a:lnSpc>
                <a:spcPct val="103200"/>
              </a:lnSpc>
            </a:pPr>
            <a:r>
              <a:rPr sz="2100" dirty="0">
                <a:solidFill>
                  <a:srgbClr val="202124"/>
                </a:solidFill>
                <a:latin typeface="Arial"/>
                <a:cs typeface="Arial"/>
              </a:rPr>
              <a:t>Официальные</a:t>
            </a:r>
            <a:r>
              <a:rPr sz="2100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202124"/>
                </a:solidFill>
                <a:latin typeface="Arial"/>
                <a:cs typeface="Arial"/>
              </a:rPr>
              <a:t>сайты</a:t>
            </a:r>
            <a:r>
              <a:rPr sz="2100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финансовых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организаций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 поисковых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системах</a:t>
            </a:r>
            <a:r>
              <a:rPr sz="18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(Яндекс,</a:t>
            </a:r>
            <a:r>
              <a:rPr sz="1800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Mail.ru)</a:t>
            </a:r>
            <a:r>
              <a:rPr sz="1800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помечены</a:t>
            </a:r>
            <a:r>
              <a:rPr sz="1800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цветным</a:t>
            </a:r>
            <a:r>
              <a:rPr sz="1800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кружком</a:t>
            </a:r>
            <a:r>
              <a:rPr sz="1800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800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галочкой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8160" y="6127154"/>
            <a:ext cx="6856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Расскажите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эти</a:t>
            </a:r>
            <a:r>
              <a:rPr sz="18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правила</a:t>
            </a:r>
            <a:r>
              <a:rPr sz="18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поведения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своим</a:t>
            </a:r>
            <a:r>
              <a:rPr sz="18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друзьям</a:t>
            </a:r>
            <a:r>
              <a:rPr sz="18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18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знакомым!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6774" y="4761994"/>
            <a:ext cx="9879501" cy="111734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9097" y="1655601"/>
            <a:ext cx="956803" cy="103634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6650" y="3785679"/>
            <a:ext cx="785524" cy="78551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4326" y="2848103"/>
            <a:ext cx="813255" cy="650383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2" name="object 12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18146" y="4985630"/>
            <a:ext cx="7833359" cy="80772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660"/>
              </a:spcBef>
            </a:pPr>
            <a:r>
              <a:rPr sz="2800" b="1" spc="-35" dirty="0">
                <a:solidFill>
                  <a:srgbClr val="202024"/>
                </a:solidFill>
                <a:latin typeface="Arial"/>
                <a:cs typeface="Arial"/>
              </a:rPr>
              <a:t>Будьте</a:t>
            </a:r>
            <a:r>
              <a:rPr sz="2800" b="1" spc="-8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202024"/>
                </a:solidFill>
                <a:latin typeface="Arial"/>
                <a:cs typeface="Arial"/>
              </a:rPr>
              <a:t>бдительны:</a:t>
            </a:r>
            <a:r>
              <a:rPr sz="2800" b="1" spc="-8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202024"/>
                </a:solidFill>
                <a:latin typeface="Arial"/>
                <a:cs typeface="Arial"/>
              </a:rPr>
              <a:t>не</a:t>
            </a:r>
            <a:r>
              <a:rPr sz="2800" b="1" spc="-8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202024"/>
                </a:solidFill>
                <a:latin typeface="Arial"/>
                <a:cs typeface="Arial"/>
              </a:rPr>
              <a:t>действуйте</a:t>
            </a:r>
            <a:r>
              <a:rPr sz="2800" b="1" spc="-8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202024"/>
                </a:solidFill>
                <a:latin typeface="Arial"/>
                <a:cs typeface="Arial"/>
              </a:rPr>
              <a:t>второпях </a:t>
            </a:r>
            <a:r>
              <a:rPr sz="2800" b="1" dirty="0">
                <a:solidFill>
                  <a:srgbClr val="202024"/>
                </a:solidFill>
                <a:latin typeface="Arial"/>
                <a:cs typeface="Arial"/>
              </a:rPr>
              <a:t>и</a:t>
            </a:r>
            <a:r>
              <a:rPr sz="2800" b="1" spc="-5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202024"/>
                </a:solidFill>
                <a:latin typeface="Arial"/>
                <a:cs typeface="Arial"/>
              </a:rPr>
              <a:t>проверяйте</a:t>
            </a:r>
            <a:r>
              <a:rPr sz="2800" b="1" spc="-4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202024"/>
                </a:solidFill>
                <a:latin typeface="Arial"/>
                <a:cs typeface="Arial"/>
              </a:rPr>
              <a:t>информацию!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FBC9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749" y="835998"/>
            <a:ext cx="8096250" cy="83311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dirty="0"/>
              <a:t>ЧТО</a:t>
            </a:r>
            <a:r>
              <a:rPr spc="-80" dirty="0"/>
              <a:t> </a:t>
            </a:r>
            <a:r>
              <a:rPr dirty="0"/>
              <a:t>ДЕЛАТЬ,</a:t>
            </a:r>
            <a:r>
              <a:rPr spc="-80" dirty="0"/>
              <a:t> </a:t>
            </a:r>
            <a:r>
              <a:rPr dirty="0"/>
              <a:t>ЕСЛИ</a:t>
            </a:r>
            <a:r>
              <a:rPr spc="-80" dirty="0"/>
              <a:t> </a:t>
            </a:r>
            <a:r>
              <a:rPr dirty="0"/>
              <a:t>МОШЕННИКИ</a:t>
            </a:r>
            <a:r>
              <a:rPr spc="-75" dirty="0"/>
              <a:t> </a:t>
            </a:r>
            <a:r>
              <a:rPr spc="-20" dirty="0"/>
              <a:t>ПОХИТИЛИ </a:t>
            </a:r>
            <a:r>
              <a:rPr dirty="0"/>
              <a:t>ДЕНЬГИ С </a:t>
            </a:r>
            <a:r>
              <a:rPr spc="-10" dirty="0"/>
              <a:t>КАРТЫ?</a:t>
            </a:r>
          </a:p>
        </p:txBody>
      </p:sp>
      <p:sp>
        <p:nvSpPr>
          <p:cNvPr id="4" name="object 4"/>
          <p:cNvSpPr/>
          <p:nvPr/>
        </p:nvSpPr>
        <p:spPr>
          <a:xfrm>
            <a:off x="379669" y="3325795"/>
            <a:ext cx="640715" cy="640715"/>
          </a:xfrm>
          <a:custGeom>
            <a:avLst/>
            <a:gdLst/>
            <a:ahLst/>
            <a:cxnLst/>
            <a:rect l="l" t="t" r="r" b="b"/>
            <a:pathLst>
              <a:path w="640715" h="640714">
                <a:moveTo>
                  <a:pt x="320319" y="0"/>
                </a:moveTo>
                <a:lnTo>
                  <a:pt x="272984" y="3472"/>
                </a:lnTo>
                <a:lnTo>
                  <a:pt x="227805" y="13561"/>
                </a:lnTo>
                <a:lnTo>
                  <a:pt x="185279" y="29770"/>
                </a:lnTo>
                <a:lnTo>
                  <a:pt x="145900" y="51603"/>
                </a:lnTo>
                <a:lnTo>
                  <a:pt x="110164" y="78566"/>
                </a:lnTo>
                <a:lnTo>
                  <a:pt x="78567" y="110162"/>
                </a:lnTo>
                <a:lnTo>
                  <a:pt x="51604" y="145897"/>
                </a:lnTo>
                <a:lnTo>
                  <a:pt x="29770" y="185274"/>
                </a:lnTo>
                <a:lnTo>
                  <a:pt x="13561" y="227798"/>
                </a:lnTo>
                <a:lnTo>
                  <a:pt x="3473" y="272974"/>
                </a:lnTo>
                <a:lnTo>
                  <a:pt x="0" y="320306"/>
                </a:lnTo>
                <a:lnTo>
                  <a:pt x="3473" y="367638"/>
                </a:lnTo>
                <a:lnTo>
                  <a:pt x="13561" y="412814"/>
                </a:lnTo>
                <a:lnTo>
                  <a:pt x="29770" y="455338"/>
                </a:lnTo>
                <a:lnTo>
                  <a:pt x="51604" y="494716"/>
                </a:lnTo>
                <a:lnTo>
                  <a:pt x="78567" y="530450"/>
                </a:lnTo>
                <a:lnTo>
                  <a:pt x="110164" y="562046"/>
                </a:lnTo>
                <a:lnTo>
                  <a:pt x="145900" y="589009"/>
                </a:lnTo>
                <a:lnTo>
                  <a:pt x="185279" y="610842"/>
                </a:lnTo>
                <a:lnTo>
                  <a:pt x="227805" y="627051"/>
                </a:lnTo>
                <a:lnTo>
                  <a:pt x="272984" y="637140"/>
                </a:lnTo>
                <a:lnTo>
                  <a:pt x="320319" y="640613"/>
                </a:lnTo>
                <a:lnTo>
                  <a:pt x="367651" y="637140"/>
                </a:lnTo>
                <a:lnTo>
                  <a:pt x="412827" y="627051"/>
                </a:lnTo>
                <a:lnTo>
                  <a:pt x="455351" y="610842"/>
                </a:lnTo>
                <a:lnTo>
                  <a:pt x="494728" y="589009"/>
                </a:lnTo>
                <a:lnTo>
                  <a:pt x="530463" y="562046"/>
                </a:lnTo>
                <a:lnTo>
                  <a:pt x="562059" y="530450"/>
                </a:lnTo>
                <a:lnTo>
                  <a:pt x="589022" y="494716"/>
                </a:lnTo>
                <a:lnTo>
                  <a:pt x="610855" y="455338"/>
                </a:lnTo>
                <a:lnTo>
                  <a:pt x="627064" y="412814"/>
                </a:lnTo>
                <a:lnTo>
                  <a:pt x="637153" y="367638"/>
                </a:lnTo>
                <a:lnTo>
                  <a:pt x="640626" y="320306"/>
                </a:lnTo>
                <a:lnTo>
                  <a:pt x="637153" y="272974"/>
                </a:lnTo>
                <a:lnTo>
                  <a:pt x="627064" y="227798"/>
                </a:lnTo>
                <a:lnTo>
                  <a:pt x="610855" y="185274"/>
                </a:lnTo>
                <a:lnTo>
                  <a:pt x="589022" y="145897"/>
                </a:lnTo>
                <a:lnTo>
                  <a:pt x="562059" y="110162"/>
                </a:lnTo>
                <a:lnTo>
                  <a:pt x="530463" y="78566"/>
                </a:lnTo>
                <a:lnTo>
                  <a:pt x="494728" y="51603"/>
                </a:lnTo>
                <a:lnTo>
                  <a:pt x="455351" y="29770"/>
                </a:lnTo>
                <a:lnTo>
                  <a:pt x="412827" y="13561"/>
                </a:lnTo>
                <a:lnTo>
                  <a:pt x="367651" y="3472"/>
                </a:lnTo>
                <a:lnTo>
                  <a:pt x="3203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" name="object 5"/>
          <p:cNvGrpSpPr/>
          <p:nvPr/>
        </p:nvGrpSpPr>
        <p:grpSpPr>
          <a:xfrm>
            <a:off x="1358132" y="1754971"/>
            <a:ext cx="1416685" cy="1294130"/>
            <a:chOff x="1358132" y="1754971"/>
            <a:chExt cx="1416685" cy="1294130"/>
          </a:xfrm>
        </p:grpSpPr>
        <p:sp>
          <p:nvSpPr>
            <p:cNvPr id="6" name="object 6"/>
            <p:cNvSpPr/>
            <p:nvPr/>
          </p:nvSpPr>
          <p:spPr>
            <a:xfrm>
              <a:off x="1358132" y="1756730"/>
              <a:ext cx="1324610" cy="1281430"/>
            </a:xfrm>
            <a:custGeom>
              <a:avLst/>
              <a:gdLst/>
              <a:ahLst/>
              <a:cxnLst/>
              <a:rect l="l" t="t" r="r" b="b"/>
              <a:pathLst>
                <a:path w="1324610" h="1281430">
                  <a:moveTo>
                    <a:pt x="743777" y="0"/>
                  </a:moveTo>
                  <a:lnTo>
                    <a:pt x="699490" y="799"/>
                  </a:lnTo>
                  <a:lnTo>
                    <a:pt x="654680" y="5566"/>
                  </a:lnTo>
                  <a:lnTo>
                    <a:pt x="607790" y="14290"/>
                  </a:lnTo>
                  <a:lnTo>
                    <a:pt x="561563" y="26135"/>
                  </a:lnTo>
                  <a:lnTo>
                    <a:pt x="516143" y="40957"/>
                  </a:lnTo>
                  <a:lnTo>
                    <a:pt x="471676" y="58612"/>
                  </a:lnTo>
                  <a:lnTo>
                    <a:pt x="428307" y="78957"/>
                  </a:lnTo>
                  <a:lnTo>
                    <a:pt x="386181" y="101847"/>
                  </a:lnTo>
                  <a:lnTo>
                    <a:pt x="345444" y="127139"/>
                  </a:lnTo>
                  <a:lnTo>
                    <a:pt x="306239" y="154688"/>
                  </a:lnTo>
                  <a:lnTo>
                    <a:pt x="268713" y="184351"/>
                  </a:lnTo>
                  <a:lnTo>
                    <a:pt x="233010" y="215984"/>
                  </a:lnTo>
                  <a:lnTo>
                    <a:pt x="199275" y="249443"/>
                  </a:lnTo>
                  <a:lnTo>
                    <a:pt x="167654" y="284584"/>
                  </a:lnTo>
                  <a:lnTo>
                    <a:pt x="138291" y="321263"/>
                  </a:lnTo>
                  <a:lnTo>
                    <a:pt x="111332" y="359337"/>
                  </a:lnTo>
                  <a:lnTo>
                    <a:pt x="86921" y="398661"/>
                  </a:lnTo>
                  <a:lnTo>
                    <a:pt x="65205" y="439092"/>
                  </a:lnTo>
                  <a:lnTo>
                    <a:pt x="46326" y="480485"/>
                  </a:lnTo>
                  <a:lnTo>
                    <a:pt x="30432" y="522698"/>
                  </a:lnTo>
                  <a:lnTo>
                    <a:pt x="17667" y="565585"/>
                  </a:lnTo>
                  <a:lnTo>
                    <a:pt x="8176" y="609003"/>
                  </a:lnTo>
                  <a:lnTo>
                    <a:pt x="2103" y="652809"/>
                  </a:lnTo>
                  <a:lnTo>
                    <a:pt x="0" y="694568"/>
                  </a:lnTo>
                  <a:lnTo>
                    <a:pt x="1842" y="735864"/>
                  </a:lnTo>
                  <a:lnTo>
                    <a:pt x="7501" y="776575"/>
                  </a:lnTo>
                  <a:lnTo>
                    <a:pt x="16849" y="816580"/>
                  </a:lnTo>
                  <a:lnTo>
                    <a:pt x="29757" y="855757"/>
                  </a:lnTo>
                  <a:lnTo>
                    <a:pt x="46094" y="893988"/>
                  </a:lnTo>
                  <a:lnTo>
                    <a:pt x="65734" y="931149"/>
                  </a:lnTo>
                  <a:lnTo>
                    <a:pt x="88546" y="967121"/>
                  </a:lnTo>
                  <a:lnTo>
                    <a:pt x="114401" y="1001783"/>
                  </a:lnTo>
                  <a:lnTo>
                    <a:pt x="143172" y="1035013"/>
                  </a:lnTo>
                  <a:lnTo>
                    <a:pt x="174728" y="1066691"/>
                  </a:lnTo>
                  <a:lnTo>
                    <a:pt x="208941" y="1096695"/>
                  </a:lnTo>
                  <a:lnTo>
                    <a:pt x="245683" y="1124906"/>
                  </a:lnTo>
                  <a:lnTo>
                    <a:pt x="284823" y="1151201"/>
                  </a:lnTo>
                  <a:lnTo>
                    <a:pt x="326233" y="1175461"/>
                  </a:lnTo>
                  <a:lnTo>
                    <a:pt x="369785" y="1197564"/>
                  </a:lnTo>
                  <a:lnTo>
                    <a:pt x="415349" y="1217389"/>
                  </a:lnTo>
                  <a:lnTo>
                    <a:pt x="462796" y="1234816"/>
                  </a:lnTo>
                  <a:lnTo>
                    <a:pt x="511998" y="1249723"/>
                  </a:lnTo>
                  <a:lnTo>
                    <a:pt x="562825" y="1261990"/>
                  </a:lnTo>
                  <a:lnTo>
                    <a:pt x="615149" y="1271495"/>
                  </a:lnTo>
                  <a:lnTo>
                    <a:pt x="668841" y="1278119"/>
                  </a:lnTo>
                  <a:lnTo>
                    <a:pt x="718076" y="1281142"/>
                  </a:lnTo>
                  <a:lnTo>
                    <a:pt x="766107" y="1280851"/>
                  </a:lnTo>
                  <a:lnTo>
                    <a:pt x="812836" y="1277341"/>
                  </a:lnTo>
                  <a:lnTo>
                    <a:pt x="858167" y="1270710"/>
                  </a:lnTo>
                  <a:lnTo>
                    <a:pt x="902003" y="1261052"/>
                  </a:lnTo>
                  <a:lnTo>
                    <a:pt x="944245" y="1248466"/>
                  </a:lnTo>
                  <a:lnTo>
                    <a:pt x="984798" y="1233046"/>
                  </a:lnTo>
                  <a:lnTo>
                    <a:pt x="1023563" y="1214890"/>
                  </a:lnTo>
                  <a:lnTo>
                    <a:pt x="1060444" y="1194094"/>
                  </a:lnTo>
                  <a:lnTo>
                    <a:pt x="1095343" y="1170754"/>
                  </a:lnTo>
                  <a:lnTo>
                    <a:pt x="1128163" y="1144967"/>
                  </a:lnTo>
                  <a:lnTo>
                    <a:pt x="1158807" y="1116829"/>
                  </a:lnTo>
                  <a:lnTo>
                    <a:pt x="1187177" y="1086436"/>
                  </a:lnTo>
                  <a:lnTo>
                    <a:pt x="1213178" y="1053885"/>
                  </a:lnTo>
                  <a:lnTo>
                    <a:pt x="1236710" y="1019273"/>
                  </a:lnTo>
                  <a:lnTo>
                    <a:pt x="1257678" y="982695"/>
                  </a:lnTo>
                  <a:lnTo>
                    <a:pt x="1275983" y="944248"/>
                  </a:lnTo>
                  <a:lnTo>
                    <a:pt x="1291529" y="904029"/>
                  </a:lnTo>
                  <a:lnTo>
                    <a:pt x="1304219" y="862134"/>
                  </a:lnTo>
                  <a:lnTo>
                    <a:pt x="1313955" y="818658"/>
                  </a:lnTo>
                  <a:lnTo>
                    <a:pt x="1320640" y="773700"/>
                  </a:lnTo>
                  <a:lnTo>
                    <a:pt x="1324177" y="727355"/>
                  </a:lnTo>
                  <a:lnTo>
                    <a:pt x="1324468" y="679719"/>
                  </a:lnTo>
                  <a:lnTo>
                    <a:pt x="1321418" y="630888"/>
                  </a:lnTo>
                  <a:lnTo>
                    <a:pt x="1314638" y="577737"/>
                  </a:lnTo>
                  <a:lnTo>
                    <a:pt x="1304758" y="526135"/>
                  </a:lnTo>
                  <a:lnTo>
                    <a:pt x="1291907" y="476202"/>
                  </a:lnTo>
                  <a:lnTo>
                    <a:pt x="1276214" y="428061"/>
                  </a:lnTo>
                  <a:lnTo>
                    <a:pt x="1257808" y="381831"/>
                  </a:lnTo>
                  <a:lnTo>
                    <a:pt x="1236817" y="337634"/>
                  </a:lnTo>
                  <a:lnTo>
                    <a:pt x="1213371" y="295590"/>
                  </a:lnTo>
                  <a:lnTo>
                    <a:pt x="1187598" y="255821"/>
                  </a:lnTo>
                  <a:lnTo>
                    <a:pt x="1159628" y="218447"/>
                  </a:lnTo>
                  <a:lnTo>
                    <a:pt x="1129589" y="183589"/>
                  </a:lnTo>
                  <a:lnTo>
                    <a:pt x="1097610" y="151368"/>
                  </a:lnTo>
                  <a:lnTo>
                    <a:pt x="1063820" y="121905"/>
                  </a:lnTo>
                  <a:lnTo>
                    <a:pt x="1028349" y="95322"/>
                  </a:lnTo>
                  <a:lnTo>
                    <a:pt x="991324" y="71738"/>
                  </a:lnTo>
                  <a:lnTo>
                    <a:pt x="952874" y="51274"/>
                  </a:lnTo>
                  <a:lnTo>
                    <a:pt x="913130" y="34053"/>
                  </a:lnTo>
                  <a:lnTo>
                    <a:pt x="872219" y="20193"/>
                  </a:lnTo>
                  <a:lnTo>
                    <a:pt x="830271" y="9817"/>
                  </a:lnTo>
                  <a:lnTo>
                    <a:pt x="787414" y="3046"/>
                  </a:lnTo>
                  <a:lnTo>
                    <a:pt x="743777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442683" y="1761321"/>
              <a:ext cx="1324610" cy="1281430"/>
            </a:xfrm>
            <a:custGeom>
              <a:avLst/>
              <a:gdLst/>
              <a:ahLst/>
              <a:cxnLst/>
              <a:rect l="l" t="t" r="r" b="b"/>
              <a:pathLst>
                <a:path w="1324610" h="1281430">
                  <a:moveTo>
                    <a:pt x="1321418" y="630888"/>
                  </a:moveTo>
                  <a:lnTo>
                    <a:pt x="1324468" y="679719"/>
                  </a:lnTo>
                  <a:lnTo>
                    <a:pt x="1324177" y="727355"/>
                  </a:lnTo>
                  <a:lnTo>
                    <a:pt x="1320640" y="773700"/>
                  </a:lnTo>
                  <a:lnTo>
                    <a:pt x="1313955" y="818658"/>
                  </a:lnTo>
                  <a:lnTo>
                    <a:pt x="1304219" y="862134"/>
                  </a:lnTo>
                  <a:lnTo>
                    <a:pt x="1291529" y="904029"/>
                  </a:lnTo>
                  <a:lnTo>
                    <a:pt x="1275983" y="944248"/>
                  </a:lnTo>
                  <a:lnTo>
                    <a:pt x="1257678" y="982695"/>
                  </a:lnTo>
                  <a:lnTo>
                    <a:pt x="1236710" y="1019273"/>
                  </a:lnTo>
                  <a:lnTo>
                    <a:pt x="1213178" y="1053885"/>
                  </a:lnTo>
                  <a:lnTo>
                    <a:pt x="1187177" y="1086436"/>
                  </a:lnTo>
                  <a:lnTo>
                    <a:pt x="1158807" y="1116829"/>
                  </a:lnTo>
                  <a:lnTo>
                    <a:pt x="1128163" y="1144967"/>
                  </a:lnTo>
                  <a:lnTo>
                    <a:pt x="1095343" y="1170754"/>
                  </a:lnTo>
                  <a:lnTo>
                    <a:pt x="1060444" y="1194094"/>
                  </a:lnTo>
                  <a:lnTo>
                    <a:pt x="1023563" y="1214890"/>
                  </a:lnTo>
                  <a:lnTo>
                    <a:pt x="984798" y="1233046"/>
                  </a:lnTo>
                  <a:lnTo>
                    <a:pt x="944245" y="1248466"/>
                  </a:lnTo>
                  <a:lnTo>
                    <a:pt x="902003" y="1261052"/>
                  </a:lnTo>
                  <a:lnTo>
                    <a:pt x="858167" y="1270710"/>
                  </a:lnTo>
                  <a:lnTo>
                    <a:pt x="812836" y="1277341"/>
                  </a:lnTo>
                  <a:lnTo>
                    <a:pt x="766107" y="1280851"/>
                  </a:lnTo>
                  <a:lnTo>
                    <a:pt x="718076" y="1281142"/>
                  </a:lnTo>
                  <a:lnTo>
                    <a:pt x="668841" y="1278119"/>
                  </a:lnTo>
                  <a:lnTo>
                    <a:pt x="615149" y="1271495"/>
                  </a:lnTo>
                  <a:lnTo>
                    <a:pt x="562825" y="1261990"/>
                  </a:lnTo>
                  <a:lnTo>
                    <a:pt x="511998" y="1249723"/>
                  </a:lnTo>
                  <a:lnTo>
                    <a:pt x="462796" y="1234816"/>
                  </a:lnTo>
                  <a:lnTo>
                    <a:pt x="415349" y="1217389"/>
                  </a:lnTo>
                  <a:lnTo>
                    <a:pt x="369785" y="1197564"/>
                  </a:lnTo>
                  <a:lnTo>
                    <a:pt x="326233" y="1175461"/>
                  </a:lnTo>
                  <a:lnTo>
                    <a:pt x="284823" y="1151201"/>
                  </a:lnTo>
                  <a:lnTo>
                    <a:pt x="245683" y="1124906"/>
                  </a:lnTo>
                  <a:lnTo>
                    <a:pt x="208941" y="1096695"/>
                  </a:lnTo>
                  <a:lnTo>
                    <a:pt x="174728" y="1066691"/>
                  </a:lnTo>
                  <a:lnTo>
                    <a:pt x="143172" y="1035013"/>
                  </a:lnTo>
                  <a:lnTo>
                    <a:pt x="114401" y="1001783"/>
                  </a:lnTo>
                  <a:lnTo>
                    <a:pt x="88546" y="967121"/>
                  </a:lnTo>
                  <a:lnTo>
                    <a:pt x="65734" y="931149"/>
                  </a:lnTo>
                  <a:lnTo>
                    <a:pt x="46094" y="893988"/>
                  </a:lnTo>
                  <a:lnTo>
                    <a:pt x="29757" y="855757"/>
                  </a:lnTo>
                  <a:lnTo>
                    <a:pt x="16849" y="816580"/>
                  </a:lnTo>
                  <a:lnTo>
                    <a:pt x="7501" y="776575"/>
                  </a:lnTo>
                  <a:lnTo>
                    <a:pt x="1842" y="735864"/>
                  </a:lnTo>
                  <a:lnTo>
                    <a:pt x="0" y="694568"/>
                  </a:lnTo>
                  <a:lnTo>
                    <a:pt x="2103" y="652809"/>
                  </a:lnTo>
                  <a:lnTo>
                    <a:pt x="8176" y="609003"/>
                  </a:lnTo>
                  <a:lnTo>
                    <a:pt x="17667" y="565585"/>
                  </a:lnTo>
                  <a:lnTo>
                    <a:pt x="30432" y="522698"/>
                  </a:lnTo>
                  <a:lnTo>
                    <a:pt x="46326" y="480485"/>
                  </a:lnTo>
                  <a:lnTo>
                    <a:pt x="65205" y="439092"/>
                  </a:lnTo>
                  <a:lnTo>
                    <a:pt x="86921" y="398661"/>
                  </a:lnTo>
                  <a:lnTo>
                    <a:pt x="111332" y="359337"/>
                  </a:lnTo>
                  <a:lnTo>
                    <a:pt x="138291" y="321263"/>
                  </a:lnTo>
                  <a:lnTo>
                    <a:pt x="167654" y="284584"/>
                  </a:lnTo>
                  <a:lnTo>
                    <a:pt x="199275" y="249443"/>
                  </a:lnTo>
                  <a:lnTo>
                    <a:pt x="233010" y="215984"/>
                  </a:lnTo>
                  <a:lnTo>
                    <a:pt x="268713" y="184351"/>
                  </a:lnTo>
                  <a:lnTo>
                    <a:pt x="306239" y="154688"/>
                  </a:lnTo>
                  <a:lnTo>
                    <a:pt x="345444" y="127139"/>
                  </a:lnTo>
                  <a:lnTo>
                    <a:pt x="386181" y="101847"/>
                  </a:lnTo>
                  <a:lnTo>
                    <a:pt x="428307" y="78957"/>
                  </a:lnTo>
                  <a:lnTo>
                    <a:pt x="471676" y="58612"/>
                  </a:lnTo>
                  <a:lnTo>
                    <a:pt x="516143" y="40957"/>
                  </a:lnTo>
                  <a:lnTo>
                    <a:pt x="561563" y="26135"/>
                  </a:lnTo>
                  <a:lnTo>
                    <a:pt x="607790" y="14290"/>
                  </a:lnTo>
                  <a:lnTo>
                    <a:pt x="654680" y="5566"/>
                  </a:lnTo>
                  <a:lnTo>
                    <a:pt x="699490" y="799"/>
                  </a:lnTo>
                  <a:lnTo>
                    <a:pt x="743777" y="0"/>
                  </a:lnTo>
                  <a:lnTo>
                    <a:pt x="787414" y="3046"/>
                  </a:lnTo>
                  <a:lnTo>
                    <a:pt x="830271" y="9817"/>
                  </a:lnTo>
                  <a:lnTo>
                    <a:pt x="872219" y="20193"/>
                  </a:lnTo>
                  <a:lnTo>
                    <a:pt x="913130" y="34053"/>
                  </a:lnTo>
                  <a:lnTo>
                    <a:pt x="952874" y="51274"/>
                  </a:lnTo>
                  <a:lnTo>
                    <a:pt x="991324" y="71738"/>
                  </a:lnTo>
                  <a:lnTo>
                    <a:pt x="1028349" y="95322"/>
                  </a:lnTo>
                  <a:lnTo>
                    <a:pt x="1063820" y="121905"/>
                  </a:lnTo>
                  <a:lnTo>
                    <a:pt x="1097610" y="151368"/>
                  </a:lnTo>
                  <a:lnTo>
                    <a:pt x="1129589" y="183589"/>
                  </a:lnTo>
                  <a:lnTo>
                    <a:pt x="1159628" y="218447"/>
                  </a:lnTo>
                  <a:lnTo>
                    <a:pt x="1187598" y="255821"/>
                  </a:lnTo>
                  <a:lnTo>
                    <a:pt x="1213371" y="295590"/>
                  </a:lnTo>
                  <a:lnTo>
                    <a:pt x="1236817" y="337634"/>
                  </a:lnTo>
                  <a:lnTo>
                    <a:pt x="1257808" y="381831"/>
                  </a:lnTo>
                  <a:lnTo>
                    <a:pt x="1276214" y="428061"/>
                  </a:lnTo>
                  <a:lnTo>
                    <a:pt x="1291907" y="476202"/>
                  </a:lnTo>
                  <a:lnTo>
                    <a:pt x="1304758" y="526135"/>
                  </a:lnTo>
                  <a:lnTo>
                    <a:pt x="1314638" y="577737"/>
                  </a:lnTo>
                  <a:lnTo>
                    <a:pt x="1321418" y="630888"/>
                  </a:lnTo>
                  <a:close/>
                </a:path>
              </a:pathLst>
            </a:custGeom>
            <a:ln w="12700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8516" y="2514851"/>
              <a:ext cx="172237" cy="10039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249331" y="2532326"/>
              <a:ext cx="404495" cy="326390"/>
            </a:xfrm>
            <a:custGeom>
              <a:avLst/>
              <a:gdLst/>
              <a:ahLst/>
              <a:cxnLst/>
              <a:rect l="l" t="t" r="r" b="b"/>
              <a:pathLst>
                <a:path w="404494" h="326389">
                  <a:moveTo>
                    <a:pt x="404088" y="0"/>
                  </a:moveTo>
                  <a:lnTo>
                    <a:pt x="34226" y="0"/>
                  </a:lnTo>
                  <a:lnTo>
                    <a:pt x="20922" y="2695"/>
                  </a:lnTo>
                  <a:lnTo>
                    <a:pt x="10040" y="10040"/>
                  </a:lnTo>
                  <a:lnTo>
                    <a:pt x="2695" y="20922"/>
                  </a:lnTo>
                  <a:lnTo>
                    <a:pt x="0" y="34226"/>
                  </a:lnTo>
                  <a:lnTo>
                    <a:pt x="0" y="325856"/>
                  </a:lnTo>
                  <a:lnTo>
                    <a:pt x="182829" y="325754"/>
                  </a:lnTo>
                  <a:lnTo>
                    <a:pt x="178803" y="315010"/>
                  </a:lnTo>
                  <a:lnTo>
                    <a:pt x="179095" y="308940"/>
                  </a:lnTo>
                  <a:lnTo>
                    <a:pt x="197878" y="221526"/>
                  </a:lnTo>
                  <a:lnTo>
                    <a:pt x="196164" y="220243"/>
                  </a:lnTo>
                  <a:lnTo>
                    <a:pt x="181412" y="206197"/>
                  </a:lnTo>
                  <a:lnTo>
                    <a:pt x="170651" y="189299"/>
                  </a:lnTo>
                  <a:lnTo>
                    <a:pt x="164254" y="170287"/>
                  </a:lnTo>
                  <a:lnTo>
                    <a:pt x="162598" y="149898"/>
                  </a:lnTo>
                  <a:lnTo>
                    <a:pt x="169585" y="120004"/>
                  </a:lnTo>
                  <a:lnTo>
                    <a:pt x="186466" y="95137"/>
                  </a:lnTo>
                  <a:lnTo>
                    <a:pt x="210916" y="77673"/>
                  </a:lnTo>
                  <a:lnTo>
                    <a:pt x="240614" y="69989"/>
                  </a:lnTo>
                  <a:lnTo>
                    <a:pt x="247497" y="69557"/>
                  </a:lnTo>
                  <a:lnTo>
                    <a:pt x="254279" y="69964"/>
                  </a:lnTo>
                  <a:lnTo>
                    <a:pt x="291323" y="83146"/>
                  </a:lnTo>
                  <a:lnTo>
                    <a:pt x="322289" y="119435"/>
                  </a:lnTo>
                  <a:lnTo>
                    <a:pt x="329501" y="153314"/>
                  </a:lnTo>
                  <a:lnTo>
                    <a:pt x="328550" y="165882"/>
                  </a:lnTo>
                  <a:lnTo>
                    <a:pt x="310627" y="206188"/>
                  </a:lnTo>
                  <a:lnTo>
                    <a:pt x="294157" y="221526"/>
                  </a:lnTo>
                  <a:lnTo>
                    <a:pt x="313321" y="312051"/>
                  </a:lnTo>
                  <a:lnTo>
                    <a:pt x="349321" y="299401"/>
                  </a:lnTo>
                  <a:lnTo>
                    <a:pt x="378288" y="270206"/>
                  </a:lnTo>
                  <a:lnTo>
                    <a:pt x="397273" y="233270"/>
                  </a:lnTo>
                  <a:lnTo>
                    <a:pt x="404088" y="190779"/>
                  </a:lnTo>
                  <a:lnTo>
                    <a:pt x="404088" y="0"/>
                  </a:lnTo>
                  <a:close/>
                </a:path>
              </a:pathLst>
            </a:custGeom>
            <a:solidFill>
              <a:srgbClr val="DF6A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45292" y="2635653"/>
              <a:ext cx="100152" cy="19804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452664" y="1935365"/>
              <a:ext cx="1226820" cy="563880"/>
            </a:xfrm>
            <a:custGeom>
              <a:avLst/>
              <a:gdLst/>
              <a:ahLst/>
              <a:cxnLst/>
              <a:rect l="l" t="t" r="r" b="b"/>
              <a:pathLst>
                <a:path w="1226820" h="563880">
                  <a:moveTo>
                    <a:pt x="1015961" y="0"/>
                  </a:moveTo>
                  <a:lnTo>
                    <a:pt x="39077" y="0"/>
                  </a:lnTo>
                  <a:lnTo>
                    <a:pt x="23876" y="3073"/>
                  </a:lnTo>
                  <a:lnTo>
                    <a:pt x="11455" y="11455"/>
                  </a:lnTo>
                  <a:lnTo>
                    <a:pt x="3073" y="23888"/>
                  </a:lnTo>
                  <a:lnTo>
                    <a:pt x="0" y="39090"/>
                  </a:lnTo>
                  <a:lnTo>
                    <a:pt x="0" y="151168"/>
                  </a:lnTo>
                  <a:lnTo>
                    <a:pt x="902995" y="151168"/>
                  </a:lnTo>
                  <a:lnTo>
                    <a:pt x="994486" y="150202"/>
                  </a:lnTo>
                  <a:lnTo>
                    <a:pt x="1003490" y="139750"/>
                  </a:lnTo>
                  <a:lnTo>
                    <a:pt x="1010246" y="127685"/>
                  </a:lnTo>
                  <a:lnTo>
                    <a:pt x="1014488" y="114388"/>
                  </a:lnTo>
                  <a:lnTo>
                    <a:pt x="1015961" y="100177"/>
                  </a:lnTo>
                  <a:lnTo>
                    <a:pt x="1015961" y="0"/>
                  </a:lnTo>
                  <a:close/>
                </a:path>
                <a:path w="1226820" h="563880">
                  <a:moveTo>
                    <a:pt x="1226273" y="466559"/>
                  </a:moveTo>
                  <a:lnTo>
                    <a:pt x="1219847" y="415759"/>
                  </a:lnTo>
                  <a:lnTo>
                    <a:pt x="1201712" y="370090"/>
                  </a:lnTo>
                  <a:lnTo>
                    <a:pt x="1178725" y="338404"/>
                  </a:lnTo>
                  <a:lnTo>
                    <a:pt x="1137246" y="301421"/>
                  </a:lnTo>
                  <a:lnTo>
                    <a:pt x="1094359" y="282117"/>
                  </a:lnTo>
                  <a:lnTo>
                    <a:pt x="1046657" y="275272"/>
                  </a:lnTo>
                  <a:lnTo>
                    <a:pt x="998956" y="282117"/>
                  </a:lnTo>
                  <a:lnTo>
                    <a:pt x="956068" y="301421"/>
                  </a:lnTo>
                  <a:lnTo>
                    <a:pt x="919708" y="331355"/>
                  </a:lnTo>
                  <a:lnTo>
                    <a:pt x="891603" y="370090"/>
                  </a:lnTo>
                  <a:lnTo>
                    <a:pt x="873467" y="415759"/>
                  </a:lnTo>
                  <a:lnTo>
                    <a:pt x="867041" y="466559"/>
                  </a:lnTo>
                  <a:lnTo>
                    <a:pt x="867041" y="563575"/>
                  </a:lnTo>
                  <a:lnTo>
                    <a:pt x="929297" y="563575"/>
                  </a:lnTo>
                  <a:lnTo>
                    <a:pt x="929297" y="473824"/>
                  </a:lnTo>
                  <a:lnTo>
                    <a:pt x="938530" y="421157"/>
                  </a:lnTo>
                  <a:lnTo>
                    <a:pt x="963714" y="378104"/>
                  </a:lnTo>
                  <a:lnTo>
                    <a:pt x="1001026" y="349059"/>
                  </a:lnTo>
                  <a:lnTo>
                    <a:pt x="1046657" y="338404"/>
                  </a:lnTo>
                  <a:lnTo>
                    <a:pt x="1053871" y="338404"/>
                  </a:lnTo>
                  <a:lnTo>
                    <a:pt x="1105877" y="356984"/>
                  </a:lnTo>
                  <a:lnTo>
                    <a:pt x="1136396" y="386676"/>
                  </a:lnTo>
                  <a:lnTo>
                    <a:pt x="1156665" y="426643"/>
                  </a:lnTo>
                  <a:lnTo>
                    <a:pt x="1164018" y="473824"/>
                  </a:lnTo>
                  <a:lnTo>
                    <a:pt x="1164018" y="563575"/>
                  </a:lnTo>
                  <a:lnTo>
                    <a:pt x="1226273" y="563575"/>
                  </a:lnTo>
                  <a:lnTo>
                    <a:pt x="1226273" y="4665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5373" y="2307155"/>
              <a:ext cx="167919" cy="19178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452660" y="2119748"/>
              <a:ext cx="919480" cy="145415"/>
            </a:xfrm>
            <a:custGeom>
              <a:avLst/>
              <a:gdLst/>
              <a:ahLst/>
              <a:cxnLst/>
              <a:rect l="l" t="t" r="r" b="b"/>
              <a:pathLst>
                <a:path w="919480" h="145414">
                  <a:moveTo>
                    <a:pt x="919289" y="0"/>
                  </a:moveTo>
                  <a:lnTo>
                    <a:pt x="903185" y="165"/>
                  </a:lnTo>
                  <a:lnTo>
                    <a:pt x="0" y="165"/>
                  </a:lnTo>
                  <a:lnTo>
                    <a:pt x="0" y="145173"/>
                  </a:lnTo>
                  <a:lnTo>
                    <a:pt x="777417" y="145173"/>
                  </a:lnTo>
                  <a:lnTo>
                    <a:pt x="784593" y="130881"/>
                  </a:lnTo>
                  <a:lnTo>
                    <a:pt x="792530" y="116941"/>
                  </a:lnTo>
                  <a:lnTo>
                    <a:pt x="818364" y="80256"/>
                  </a:lnTo>
                  <a:lnTo>
                    <a:pt x="848456" y="48336"/>
                  </a:lnTo>
                  <a:lnTo>
                    <a:pt x="882275" y="21483"/>
                  </a:lnTo>
                  <a:lnTo>
                    <a:pt x="919289" y="0"/>
                  </a:lnTo>
                  <a:close/>
                </a:path>
              </a:pathLst>
            </a:custGeom>
            <a:solidFill>
              <a:srgbClr val="ACB7B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452662" y="2298320"/>
              <a:ext cx="763905" cy="416559"/>
            </a:xfrm>
            <a:custGeom>
              <a:avLst/>
              <a:gdLst/>
              <a:ahLst/>
              <a:cxnLst/>
              <a:rect l="l" t="t" r="r" b="b"/>
              <a:pathLst>
                <a:path w="763905" h="416560">
                  <a:moveTo>
                    <a:pt x="763892" y="0"/>
                  </a:moveTo>
                  <a:lnTo>
                    <a:pt x="0" y="0"/>
                  </a:lnTo>
                  <a:lnTo>
                    <a:pt x="110" y="377710"/>
                  </a:lnTo>
                  <a:lnTo>
                    <a:pt x="3075" y="392366"/>
                  </a:lnTo>
                  <a:lnTo>
                    <a:pt x="11456" y="404798"/>
                  </a:lnTo>
                  <a:lnTo>
                    <a:pt x="23879" y="413188"/>
                  </a:lnTo>
                  <a:lnTo>
                    <a:pt x="39077" y="416267"/>
                  </a:lnTo>
                  <a:lnTo>
                    <a:pt x="603808" y="416267"/>
                  </a:lnTo>
                  <a:lnTo>
                    <a:pt x="633057" y="400918"/>
                  </a:lnTo>
                  <a:lnTo>
                    <a:pt x="656035" y="377710"/>
                  </a:lnTo>
                  <a:lnTo>
                    <a:pt x="670083" y="350316"/>
                  </a:lnTo>
                  <a:lnTo>
                    <a:pt x="132181" y="350316"/>
                  </a:lnTo>
                  <a:lnTo>
                    <a:pt x="112837" y="346402"/>
                  </a:lnTo>
                  <a:lnTo>
                    <a:pt x="97027" y="335734"/>
                  </a:lnTo>
                  <a:lnTo>
                    <a:pt x="86361" y="319927"/>
                  </a:lnTo>
                  <a:lnTo>
                    <a:pt x="82448" y="300596"/>
                  </a:lnTo>
                  <a:lnTo>
                    <a:pt x="82448" y="232879"/>
                  </a:lnTo>
                  <a:lnTo>
                    <a:pt x="86361" y="213534"/>
                  </a:lnTo>
                  <a:lnTo>
                    <a:pt x="97027" y="197719"/>
                  </a:lnTo>
                  <a:lnTo>
                    <a:pt x="112837" y="187049"/>
                  </a:lnTo>
                  <a:lnTo>
                    <a:pt x="132181" y="183134"/>
                  </a:lnTo>
                  <a:lnTo>
                    <a:pt x="702493" y="183134"/>
                  </a:lnTo>
                  <a:lnTo>
                    <a:pt x="704573" y="179450"/>
                  </a:lnTo>
                  <a:lnTo>
                    <a:pt x="733959" y="145464"/>
                  </a:lnTo>
                  <a:lnTo>
                    <a:pt x="740944" y="133181"/>
                  </a:lnTo>
                  <a:lnTo>
                    <a:pt x="745313" y="119770"/>
                  </a:lnTo>
                  <a:lnTo>
                    <a:pt x="746823" y="105587"/>
                  </a:lnTo>
                  <a:lnTo>
                    <a:pt x="746823" y="103593"/>
                  </a:lnTo>
                  <a:lnTo>
                    <a:pt x="747906" y="77073"/>
                  </a:lnTo>
                  <a:lnTo>
                    <a:pt x="751133" y="50882"/>
                  </a:lnTo>
                  <a:lnTo>
                    <a:pt x="756472" y="25148"/>
                  </a:lnTo>
                  <a:lnTo>
                    <a:pt x="763892" y="0"/>
                  </a:lnTo>
                  <a:close/>
                </a:path>
                <a:path w="763905" h="416560">
                  <a:moveTo>
                    <a:pt x="702493" y="183134"/>
                  </a:moveTo>
                  <a:lnTo>
                    <a:pt x="271754" y="183134"/>
                  </a:lnTo>
                  <a:lnTo>
                    <a:pt x="291098" y="187049"/>
                  </a:lnTo>
                  <a:lnTo>
                    <a:pt x="306908" y="197719"/>
                  </a:lnTo>
                  <a:lnTo>
                    <a:pt x="317574" y="213534"/>
                  </a:lnTo>
                  <a:lnTo>
                    <a:pt x="321487" y="232879"/>
                  </a:lnTo>
                  <a:lnTo>
                    <a:pt x="321487" y="300596"/>
                  </a:lnTo>
                  <a:lnTo>
                    <a:pt x="317574" y="319927"/>
                  </a:lnTo>
                  <a:lnTo>
                    <a:pt x="306908" y="335734"/>
                  </a:lnTo>
                  <a:lnTo>
                    <a:pt x="291098" y="346402"/>
                  </a:lnTo>
                  <a:lnTo>
                    <a:pt x="271754" y="350316"/>
                  </a:lnTo>
                  <a:lnTo>
                    <a:pt x="670083" y="350316"/>
                  </a:lnTo>
                  <a:lnTo>
                    <a:pt x="671058" y="348416"/>
                  </a:lnTo>
                  <a:lnTo>
                    <a:pt x="676440" y="314807"/>
                  </a:lnTo>
                  <a:lnTo>
                    <a:pt x="676440" y="268224"/>
                  </a:lnTo>
                  <a:lnTo>
                    <a:pt x="679798" y="236126"/>
                  </a:lnTo>
                  <a:lnTo>
                    <a:pt x="689408" y="206303"/>
                  </a:lnTo>
                  <a:lnTo>
                    <a:pt x="702493" y="1831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47151" y="1935354"/>
              <a:ext cx="136867" cy="15020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230078" y="2117512"/>
              <a:ext cx="354330" cy="147955"/>
            </a:xfrm>
            <a:custGeom>
              <a:avLst/>
              <a:gdLst/>
              <a:ahLst/>
              <a:cxnLst/>
              <a:rect l="l" t="t" r="r" b="b"/>
              <a:pathLst>
                <a:path w="354330" h="147955">
                  <a:moveTo>
                    <a:pt x="353948" y="0"/>
                  </a:moveTo>
                  <a:lnTo>
                    <a:pt x="141871" y="2235"/>
                  </a:lnTo>
                  <a:lnTo>
                    <a:pt x="104858" y="23718"/>
                  </a:lnTo>
                  <a:lnTo>
                    <a:pt x="71039" y="50571"/>
                  </a:lnTo>
                  <a:lnTo>
                    <a:pt x="40946" y="82491"/>
                  </a:lnTo>
                  <a:lnTo>
                    <a:pt x="15112" y="119176"/>
                  </a:lnTo>
                  <a:lnTo>
                    <a:pt x="0" y="147408"/>
                  </a:lnTo>
                  <a:lnTo>
                    <a:pt x="100533" y="147408"/>
                  </a:lnTo>
                  <a:lnTo>
                    <a:pt x="133694" y="111220"/>
                  </a:lnTo>
                  <a:lnTo>
                    <a:pt x="173782" y="83573"/>
                  </a:lnTo>
                  <a:lnTo>
                    <a:pt x="219424" y="65921"/>
                  </a:lnTo>
                  <a:lnTo>
                    <a:pt x="269252" y="59715"/>
                  </a:lnTo>
                  <a:lnTo>
                    <a:pt x="291526" y="60937"/>
                  </a:lnTo>
                  <a:lnTo>
                    <a:pt x="313143" y="64522"/>
                  </a:lnTo>
                  <a:lnTo>
                    <a:pt x="333989" y="70345"/>
                  </a:lnTo>
                  <a:lnTo>
                    <a:pt x="353948" y="78282"/>
                  </a:lnTo>
                  <a:lnTo>
                    <a:pt x="353948" y="0"/>
                  </a:lnTo>
                  <a:close/>
                </a:path>
              </a:pathLst>
            </a:custGeom>
            <a:solidFill>
              <a:srgbClr val="909CA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056480" y="2298312"/>
              <a:ext cx="254000" cy="416559"/>
            </a:xfrm>
            <a:custGeom>
              <a:avLst/>
              <a:gdLst/>
              <a:ahLst/>
              <a:cxnLst/>
              <a:rect l="l" t="t" r="r" b="b"/>
              <a:pathLst>
                <a:path w="254000" h="416560">
                  <a:moveTo>
                    <a:pt x="253898" y="0"/>
                  </a:moveTo>
                  <a:lnTo>
                    <a:pt x="160083" y="0"/>
                  </a:lnTo>
                  <a:lnTo>
                    <a:pt x="152662" y="25150"/>
                  </a:lnTo>
                  <a:lnTo>
                    <a:pt x="147318" y="50887"/>
                  </a:lnTo>
                  <a:lnTo>
                    <a:pt x="144086" y="77079"/>
                  </a:lnTo>
                  <a:lnTo>
                    <a:pt x="143001" y="105600"/>
                  </a:lnTo>
                  <a:lnTo>
                    <a:pt x="141493" y="119777"/>
                  </a:lnTo>
                  <a:lnTo>
                    <a:pt x="137128" y="133189"/>
                  </a:lnTo>
                  <a:lnTo>
                    <a:pt x="130143" y="145475"/>
                  </a:lnTo>
                  <a:lnTo>
                    <a:pt x="100754" y="179461"/>
                  </a:lnTo>
                  <a:lnTo>
                    <a:pt x="85593" y="206311"/>
                  </a:lnTo>
                  <a:lnTo>
                    <a:pt x="75987" y="236133"/>
                  </a:lnTo>
                  <a:lnTo>
                    <a:pt x="72631" y="268236"/>
                  </a:lnTo>
                  <a:lnTo>
                    <a:pt x="72631" y="314820"/>
                  </a:lnTo>
                  <a:lnTo>
                    <a:pt x="67247" y="348423"/>
                  </a:lnTo>
                  <a:lnTo>
                    <a:pt x="52222" y="377717"/>
                  </a:lnTo>
                  <a:lnTo>
                    <a:pt x="29243" y="400923"/>
                  </a:lnTo>
                  <a:lnTo>
                    <a:pt x="0" y="416267"/>
                  </a:lnTo>
                  <a:lnTo>
                    <a:pt x="159461" y="416267"/>
                  </a:lnTo>
                  <a:lnTo>
                    <a:pt x="159461" y="268236"/>
                  </a:lnTo>
                  <a:lnTo>
                    <a:pt x="164780" y="241946"/>
                  </a:lnTo>
                  <a:lnTo>
                    <a:pt x="179281" y="220451"/>
                  </a:lnTo>
                  <a:lnTo>
                    <a:pt x="200775" y="205944"/>
                  </a:lnTo>
                  <a:lnTo>
                    <a:pt x="227075" y="200621"/>
                  </a:lnTo>
                  <a:lnTo>
                    <a:pt x="229831" y="200621"/>
                  </a:lnTo>
                  <a:lnTo>
                    <a:pt x="229831" y="103593"/>
                  </a:lnTo>
                  <a:lnTo>
                    <a:pt x="231434" y="76018"/>
                  </a:lnTo>
                  <a:lnTo>
                    <a:pt x="236112" y="49429"/>
                  </a:lnTo>
                  <a:lnTo>
                    <a:pt x="243665" y="24025"/>
                  </a:lnTo>
                  <a:lnTo>
                    <a:pt x="253898" y="0"/>
                  </a:lnTo>
                  <a:close/>
                </a:path>
              </a:pathLst>
            </a:custGeom>
            <a:solidFill>
              <a:srgbClr val="CCDF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2249332" y="2532331"/>
              <a:ext cx="492125" cy="394970"/>
            </a:xfrm>
            <a:custGeom>
              <a:avLst/>
              <a:gdLst/>
              <a:ahLst/>
              <a:cxnLst/>
              <a:rect l="l" t="t" r="r" b="b"/>
              <a:pathLst>
                <a:path w="492125" h="394969">
                  <a:moveTo>
                    <a:pt x="182905" y="325856"/>
                  </a:moveTo>
                  <a:lnTo>
                    <a:pt x="0" y="325856"/>
                  </a:lnTo>
                  <a:lnTo>
                    <a:pt x="0" y="360337"/>
                  </a:lnTo>
                  <a:lnTo>
                    <a:pt x="2693" y="373641"/>
                  </a:lnTo>
                  <a:lnTo>
                    <a:pt x="10034" y="384522"/>
                  </a:lnTo>
                  <a:lnTo>
                    <a:pt x="20911" y="391867"/>
                  </a:lnTo>
                  <a:lnTo>
                    <a:pt x="34213" y="394563"/>
                  </a:lnTo>
                  <a:lnTo>
                    <a:pt x="457809" y="394563"/>
                  </a:lnTo>
                  <a:lnTo>
                    <a:pt x="471111" y="391867"/>
                  </a:lnTo>
                  <a:lnTo>
                    <a:pt x="481988" y="384522"/>
                  </a:lnTo>
                  <a:lnTo>
                    <a:pt x="489329" y="373641"/>
                  </a:lnTo>
                  <a:lnTo>
                    <a:pt x="492023" y="360337"/>
                  </a:lnTo>
                  <a:lnTo>
                    <a:pt x="492023" y="334759"/>
                  </a:lnTo>
                  <a:lnTo>
                    <a:pt x="194284" y="334759"/>
                  </a:lnTo>
                  <a:lnTo>
                    <a:pt x="188366" y="332117"/>
                  </a:lnTo>
                  <a:lnTo>
                    <a:pt x="183769" y="326986"/>
                  </a:lnTo>
                  <a:lnTo>
                    <a:pt x="183324" y="326428"/>
                  </a:lnTo>
                  <a:lnTo>
                    <a:pt x="182905" y="325856"/>
                  </a:lnTo>
                  <a:close/>
                </a:path>
                <a:path w="492125" h="394969">
                  <a:moveTo>
                    <a:pt x="457809" y="0"/>
                  </a:moveTo>
                  <a:lnTo>
                    <a:pt x="404088" y="0"/>
                  </a:lnTo>
                  <a:lnTo>
                    <a:pt x="404088" y="190779"/>
                  </a:lnTo>
                  <a:lnTo>
                    <a:pt x="397273" y="233262"/>
                  </a:lnTo>
                  <a:lnTo>
                    <a:pt x="378288" y="270195"/>
                  </a:lnTo>
                  <a:lnTo>
                    <a:pt x="349321" y="299389"/>
                  </a:lnTo>
                  <a:lnTo>
                    <a:pt x="312559" y="318655"/>
                  </a:lnTo>
                  <a:lnTo>
                    <a:pt x="311670" y="321919"/>
                  </a:lnTo>
                  <a:lnTo>
                    <a:pt x="310070" y="324954"/>
                  </a:lnTo>
                  <a:lnTo>
                    <a:pt x="303657" y="332117"/>
                  </a:lnTo>
                  <a:lnTo>
                    <a:pt x="297751" y="334759"/>
                  </a:lnTo>
                  <a:lnTo>
                    <a:pt x="492023" y="334759"/>
                  </a:lnTo>
                  <a:lnTo>
                    <a:pt x="492023" y="34213"/>
                  </a:lnTo>
                  <a:lnTo>
                    <a:pt x="489329" y="20916"/>
                  </a:lnTo>
                  <a:lnTo>
                    <a:pt x="481988" y="10039"/>
                  </a:lnTo>
                  <a:lnTo>
                    <a:pt x="471111" y="2695"/>
                  </a:lnTo>
                  <a:lnTo>
                    <a:pt x="457809" y="0"/>
                  </a:lnTo>
                  <a:close/>
                </a:path>
              </a:pathLst>
            </a:custGeom>
            <a:solidFill>
              <a:srgbClr val="D7434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35107" y="2481460"/>
              <a:ext cx="239052" cy="16718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419263" y="1901964"/>
              <a:ext cx="1355725" cy="1058545"/>
            </a:xfrm>
            <a:custGeom>
              <a:avLst/>
              <a:gdLst/>
              <a:ahLst/>
              <a:cxnLst/>
              <a:rect l="l" t="t" r="r" b="b"/>
              <a:pathLst>
                <a:path w="1355725" h="1058545">
                  <a:moveTo>
                    <a:pt x="1159560" y="783678"/>
                  </a:moveTo>
                  <a:lnTo>
                    <a:pt x="1146937" y="739571"/>
                  </a:lnTo>
                  <a:lnTo>
                    <a:pt x="1126159" y="716940"/>
                  </a:lnTo>
                  <a:lnTo>
                    <a:pt x="1126159" y="783678"/>
                  </a:lnTo>
                  <a:lnTo>
                    <a:pt x="1124699" y="795743"/>
                  </a:lnTo>
                  <a:lnTo>
                    <a:pt x="1120444" y="806932"/>
                  </a:lnTo>
                  <a:lnTo>
                    <a:pt x="1113650" y="816813"/>
                  </a:lnTo>
                  <a:lnTo>
                    <a:pt x="1104569" y="824877"/>
                  </a:lnTo>
                  <a:lnTo>
                    <a:pt x="1097597" y="831430"/>
                  </a:lnTo>
                  <a:lnTo>
                    <a:pt x="1092936" y="839558"/>
                  </a:lnTo>
                  <a:lnTo>
                    <a:pt x="1090803" y="848690"/>
                  </a:lnTo>
                  <a:lnTo>
                    <a:pt x="1091425" y="858278"/>
                  </a:lnTo>
                  <a:lnTo>
                    <a:pt x="1107198" y="931735"/>
                  </a:lnTo>
                  <a:lnTo>
                    <a:pt x="1044943" y="931735"/>
                  </a:lnTo>
                  <a:lnTo>
                    <a:pt x="1060716" y="858278"/>
                  </a:lnTo>
                  <a:lnTo>
                    <a:pt x="1061339" y="848690"/>
                  </a:lnTo>
                  <a:lnTo>
                    <a:pt x="1059192" y="839546"/>
                  </a:lnTo>
                  <a:lnTo>
                    <a:pt x="1054519" y="831418"/>
                  </a:lnTo>
                  <a:lnTo>
                    <a:pt x="1047508" y="824826"/>
                  </a:lnTo>
                  <a:lnTo>
                    <a:pt x="1038085" y="816356"/>
                  </a:lnTo>
                  <a:lnTo>
                    <a:pt x="1031201" y="805992"/>
                  </a:lnTo>
                  <a:lnTo>
                    <a:pt x="1027099" y="794245"/>
                  </a:lnTo>
                  <a:lnTo>
                    <a:pt x="1026020" y="781596"/>
                  </a:lnTo>
                  <a:lnTo>
                    <a:pt x="1030211" y="763676"/>
                  </a:lnTo>
                  <a:lnTo>
                    <a:pt x="1040333" y="748766"/>
                  </a:lnTo>
                  <a:lnTo>
                    <a:pt x="1054989" y="738301"/>
                  </a:lnTo>
                  <a:lnTo>
                    <a:pt x="1072781" y="733691"/>
                  </a:lnTo>
                  <a:lnTo>
                    <a:pt x="1083144" y="734072"/>
                  </a:lnTo>
                  <a:lnTo>
                    <a:pt x="1117130" y="754926"/>
                  </a:lnTo>
                  <a:lnTo>
                    <a:pt x="1126159" y="783678"/>
                  </a:lnTo>
                  <a:lnTo>
                    <a:pt x="1126159" y="716940"/>
                  </a:lnTo>
                  <a:lnTo>
                    <a:pt x="1084326" y="700328"/>
                  </a:lnTo>
                  <a:lnTo>
                    <a:pt x="1077556" y="699922"/>
                  </a:lnTo>
                  <a:lnTo>
                    <a:pt x="1070673" y="700354"/>
                  </a:lnTo>
                  <a:lnTo>
                    <a:pt x="1040980" y="708037"/>
                  </a:lnTo>
                  <a:lnTo>
                    <a:pt x="1016520" y="725512"/>
                  </a:lnTo>
                  <a:lnTo>
                    <a:pt x="999642" y="750379"/>
                  </a:lnTo>
                  <a:lnTo>
                    <a:pt x="992644" y="780262"/>
                  </a:lnTo>
                  <a:lnTo>
                    <a:pt x="994308" y="800658"/>
                  </a:lnTo>
                  <a:lnTo>
                    <a:pt x="1011478" y="836561"/>
                  </a:lnTo>
                  <a:lnTo>
                    <a:pt x="1027938" y="851890"/>
                  </a:lnTo>
                  <a:lnTo>
                    <a:pt x="1009040" y="939863"/>
                  </a:lnTo>
                  <a:lnTo>
                    <a:pt x="1008976" y="940422"/>
                  </a:lnTo>
                  <a:lnTo>
                    <a:pt x="1008888" y="945654"/>
                  </a:lnTo>
                  <a:lnTo>
                    <a:pt x="1009078" y="947013"/>
                  </a:lnTo>
                  <a:lnTo>
                    <a:pt x="1011491" y="953871"/>
                  </a:lnTo>
                  <a:lnTo>
                    <a:pt x="1011593" y="954100"/>
                  </a:lnTo>
                  <a:lnTo>
                    <a:pt x="1024331" y="965123"/>
                  </a:lnTo>
                  <a:lnTo>
                    <a:pt x="1127810" y="965123"/>
                  </a:lnTo>
                  <a:lnTo>
                    <a:pt x="1143342" y="941705"/>
                  </a:lnTo>
                  <a:lnTo>
                    <a:pt x="1143190" y="940422"/>
                  </a:lnTo>
                  <a:lnTo>
                    <a:pt x="1142987" y="939304"/>
                  </a:lnTo>
                  <a:lnTo>
                    <a:pt x="1141361" y="931735"/>
                  </a:lnTo>
                  <a:lnTo>
                    <a:pt x="1124204" y="851890"/>
                  </a:lnTo>
                  <a:lnTo>
                    <a:pt x="1130211" y="847242"/>
                  </a:lnTo>
                  <a:lnTo>
                    <a:pt x="1155827" y="808380"/>
                  </a:lnTo>
                  <a:lnTo>
                    <a:pt x="1158621" y="796251"/>
                  </a:lnTo>
                  <a:lnTo>
                    <a:pt x="1159560" y="783678"/>
                  </a:lnTo>
                  <a:close/>
                </a:path>
                <a:path w="1355725" h="1058545">
                  <a:moveTo>
                    <a:pt x="1355496" y="664591"/>
                  </a:moveTo>
                  <a:lnTo>
                    <a:pt x="1350645" y="639445"/>
                  </a:lnTo>
                  <a:lnTo>
                    <a:pt x="1344866" y="630377"/>
                  </a:lnTo>
                  <a:lnTo>
                    <a:pt x="1337348" y="618566"/>
                  </a:lnTo>
                  <a:lnTo>
                    <a:pt x="1322095" y="607250"/>
                  </a:lnTo>
                  <a:lnTo>
                    <a:pt x="1322095" y="664591"/>
                  </a:lnTo>
                  <a:lnTo>
                    <a:pt x="1322095" y="990714"/>
                  </a:lnTo>
                  <a:lnTo>
                    <a:pt x="1319403" y="1004011"/>
                  </a:lnTo>
                  <a:lnTo>
                    <a:pt x="1312049" y="1014895"/>
                  </a:lnTo>
                  <a:lnTo>
                    <a:pt x="1301178" y="1022235"/>
                  </a:lnTo>
                  <a:lnTo>
                    <a:pt x="1287881" y="1024928"/>
                  </a:lnTo>
                  <a:lnTo>
                    <a:pt x="864285" y="1024928"/>
                  </a:lnTo>
                  <a:lnTo>
                    <a:pt x="850976" y="1022235"/>
                  </a:lnTo>
                  <a:lnTo>
                    <a:pt x="840092" y="1014895"/>
                  </a:lnTo>
                  <a:lnTo>
                    <a:pt x="832751" y="1004011"/>
                  </a:lnTo>
                  <a:lnTo>
                    <a:pt x="830059" y="990714"/>
                  </a:lnTo>
                  <a:lnTo>
                    <a:pt x="830059" y="812622"/>
                  </a:lnTo>
                  <a:lnTo>
                    <a:pt x="830059" y="664591"/>
                  </a:lnTo>
                  <a:lnTo>
                    <a:pt x="832751" y="651281"/>
                  </a:lnTo>
                  <a:lnTo>
                    <a:pt x="840092" y="640410"/>
                  </a:lnTo>
                  <a:lnTo>
                    <a:pt x="850976" y="633069"/>
                  </a:lnTo>
                  <a:lnTo>
                    <a:pt x="864285" y="630377"/>
                  </a:lnTo>
                  <a:lnTo>
                    <a:pt x="1287881" y="630377"/>
                  </a:lnTo>
                  <a:lnTo>
                    <a:pt x="1301178" y="633069"/>
                  </a:lnTo>
                  <a:lnTo>
                    <a:pt x="1312049" y="640410"/>
                  </a:lnTo>
                  <a:lnTo>
                    <a:pt x="1319403" y="651281"/>
                  </a:lnTo>
                  <a:lnTo>
                    <a:pt x="1322095" y="664591"/>
                  </a:lnTo>
                  <a:lnTo>
                    <a:pt x="1322095" y="607250"/>
                  </a:lnTo>
                  <a:lnTo>
                    <a:pt x="1317536" y="603859"/>
                  </a:lnTo>
                  <a:lnTo>
                    <a:pt x="1293088" y="597204"/>
                  </a:lnTo>
                  <a:lnTo>
                    <a:pt x="1293088" y="499948"/>
                  </a:lnTo>
                  <a:lnTo>
                    <a:pt x="1286294" y="443572"/>
                  </a:lnTo>
                  <a:lnTo>
                    <a:pt x="1267053" y="392442"/>
                  </a:lnTo>
                  <a:lnTo>
                    <a:pt x="1259687" y="381609"/>
                  </a:lnTo>
                  <a:lnTo>
                    <a:pt x="1259687" y="499948"/>
                  </a:lnTo>
                  <a:lnTo>
                    <a:pt x="1259687" y="596976"/>
                  </a:lnTo>
                  <a:lnTo>
                    <a:pt x="1197419" y="596976"/>
                  </a:lnTo>
                  <a:lnTo>
                    <a:pt x="1197419" y="507238"/>
                  </a:lnTo>
                  <a:lnTo>
                    <a:pt x="1190066" y="460057"/>
                  </a:lnTo>
                  <a:lnTo>
                    <a:pt x="1169797" y="420077"/>
                  </a:lnTo>
                  <a:lnTo>
                    <a:pt x="1164018" y="414464"/>
                  </a:lnTo>
                  <a:lnTo>
                    <a:pt x="1164018" y="507238"/>
                  </a:lnTo>
                  <a:lnTo>
                    <a:pt x="1164018" y="596976"/>
                  </a:lnTo>
                  <a:lnTo>
                    <a:pt x="996111" y="596976"/>
                  </a:lnTo>
                  <a:lnTo>
                    <a:pt x="996111" y="507238"/>
                  </a:lnTo>
                  <a:lnTo>
                    <a:pt x="1002715" y="467563"/>
                  </a:lnTo>
                  <a:lnTo>
                    <a:pt x="1020724" y="435114"/>
                  </a:lnTo>
                  <a:lnTo>
                    <a:pt x="1047407" y="413219"/>
                  </a:lnTo>
                  <a:lnTo>
                    <a:pt x="1080058" y="405193"/>
                  </a:lnTo>
                  <a:lnTo>
                    <a:pt x="1087767" y="405193"/>
                  </a:lnTo>
                  <a:lnTo>
                    <a:pt x="1126947" y="422656"/>
                  </a:lnTo>
                  <a:lnTo>
                    <a:pt x="1159370" y="473748"/>
                  </a:lnTo>
                  <a:lnTo>
                    <a:pt x="1164018" y="507238"/>
                  </a:lnTo>
                  <a:lnTo>
                    <a:pt x="1164018" y="414464"/>
                  </a:lnTo>
                  <a:lnTo>
                    <a:pt x="1101191" y="374040"/>
                  </a:lnTo>
                  <a:lnTo>
                    <a:pt x="1087285" y="371805"/>
                  </a:lnTo>
                  <a:lnTo>
                    <a:pt x="1080058" y="371805"/>
                  </a:lnTo>
                  <a:lnTo>
                    <a:pt x="1034415" y="382460"/>
                  </a:lnTo>
                  <a:lnTo>
                    <a:pt x="997115" y="411518"/>
                  </a:lnTo>
                  <a:lnTo>
                    <a:pt x="971943" y="454571"/>
                  </a:lnTo>
                  <a:lnTo>
                    <a:pt x="962710" y="507238"/>
                  </a:lnTo>
                  <a:lnTo>
                    <a:pt x="962710" y="596976"/>
                  </a:lnTo>
                  <a:lnTo>
                    <a:pt x="900442" y="596976"/>
                  </a:lnTo>
                  <a:lnTo>
                    <a:pt x="900442" y="499948"/>
                  </a:lnTo>
                  <a:lnTo>
                    <a:pt x="906868" y="449160"/>
                  </a:lnTo>
                  <a:lnTo>
                    <a:pt x="924991" y="403479"/>
                  </a:lnTo>
                  <a:lnTo>
                    <a:pt x="930173" y="396354"/>
                  </a:lnTo>
                  <a:lnTo>
                    <a:pt x="953109" y="364756"/>
                  </a:lnTo>
                  <a:lnTo>
                    <a:pt x="955281" y="362966"/>
                  </a:lnTo>
                  <a:lnTo>
                    <a:pt x="989469" y="334822"/>
                  </a:lnTo>
                  <a:lnTo>
                    <a:pt x="1032370" y="315506"/>
                  </a:lnTo>
                  <a:lnTo>
                    <a:pt x="1080071" y="308660"/>
                  </a:lnTo>
                  <a:lnTo>
                    <a:pt x="1127760" y="315506"/>
                  </a:lnTo>
                  <a:lnTo>
                    <a:pt x="1170647" y="334822"/>
                  </a:lnTo>
                  <a:lnTo>
                    <a:pt x="1207008" y="364756"/>
                  </a:lnTo>
                  <a:lnTo>
                    <a:pt x="1235125" y="403479"/>
                  </a:lnTo>
                  <a:lnTo>
                    <a:pt x="1253261" y="449160"/>
                  </a:lnTo>
                  <a:lnTo>
                    <a:pt x="1259687" y="499948"/>
                  </a:lnTo>
                  <a:lnTo>
                    <a:pt x="1259687" y="381609"/>
                  </a:lnTo>
                  <a:lnTo>
                    <a:pt x="1237094" y="348335"/>
                  </a:lnTo>
                  <a:lnTo>
                    <a:pt x="1198130" y="313067"/>
                  </a:lnTo>
                  <a:lnTo>
                    <a:pt x="1198156" y="308660"/>
                  </a:lnTo>
                  <a:lnTo>
                    <a:pt x="1198156" y="293839"/>
                  </a:lnTo>
                  <a:lnTo>
                    <a:pt x="1198156" y="215557"/>
                  </a:lnTo>
                  <a:lnTo>
                    <a:pt x="1198156" y="184569"/>
                  </a:lnTo>
                  <a:lnTo>
                    <a:pt x="1198156" y="72491"/>
                  </a:lnTo>
                  <a:lnTo>
                    <a:pt x="1195755" y="53975"/>
                  </a:lnTo>
                  <a:lnTo>
                    <a:pt x="1188986" y="37223"/>
                  </a:lnTo>
                  <a:lnTo>
                    <a:pt x="1186167" y="33388"/>
                  </a:lnTo>
                  <a:lnTo>
                    <a:pt x="1178445" y="22847"/>
                  </a:lnTo>
                  <a:lnTo>
                    <a:pt x="1164755" y="11455"/>
                  </a:lnTo>
                  <a:lnTo>
                    <a:pt x="1164755" y="72491"/>
                  </a:lnTo>
                  <a:lnTo>
                    <a:pt x="1164755" y="182156"/>
                  </a:lnTo>
                  <a:lnTo>
                    <a:pt x="1164755" y="215557"/>
                  </a:lnTo>
                  <a:lnTo>
                    <a:pt x="1164755" y="293839"/>
                  </a:lnTo>
                  <a:lnTo>
                    <a:pt x="1144790" y="285902"/>
                  </a:lnTo>
                  <a:lnTo>
                    <a:pt x="1123950" y="280073"/>
                  </a:lnTo>
                  <a:lnTo>
                    <a:pt x="1102334" y="276491"/>
                  </a:lnTo>
                  <a:lnTo>
                    <a:pt x="1080071" y="275272"/>
                  </a:lnTo>
                  <a:lnTo>
                    <a:pt x="1030236" y="281482"/>
                  </a:lnTo>
                  <a:lnTo>
                    <a:pt x="984592" y="299135"/>
                  </a:lnTo>
                  <a:lnTo>
                    <a:pt x="944499" y="326771"/>
                  </a:lnTo>
                  <a:lnTo>
                    <a:pt x="911339" y="362966"/>
                  </a:lnTo>
                  <a:lnTo>
                    <a:pt x="891120" y="362966"/>
                  </a:lnTo>
                  <a:lnTo>
                    <a:pt x="891120" y="396354"/>
                  </a:lnTo>
                  <a:lnTo>
                    <a:pt x="880884" y="420382"/>
                  </a:lnTo>
                  <a:lnTo>
                    <a:pt x="873315" y="445782"/>
                  </a:lnTo>
                  <a:lnTo>
                    <a:pt x="868641" y="472376"/>
                  </a:lnTo>
                  <a:lnTo>
                    <a:pt x="867041" y="499948"/>
                  </a:lnTo>
                  <a:lnTo>
                    <a:pt x="867041" y="596976"/>
                  </a:lnTo>
                  <a:lnTo>
                    <a:pt x="864285" y="596976"/>
                  </a:lnTo>
                  <a:lnTo>
                    <a:pt x="837984" y="602297"/>
                  </a:lnTo>
                  <a:lnTo>
                    <a:pt x="816495" y="616813"/>
                  </a:lnTo>
                  <a:lnTo>
                    <a:pt x="801992" y="638302"/>
                  </a:lnTo>
                  <a:lnTo>
                    <a:pt x="796671" y="664591"/>
                  </a:lnTo>
                  <a:lnTo>
                    <a:pt x="796671" y="812622"/>
                  </a:lnTo>
                  <a:lnTo>
                    <a:pt x="72466" y="812622"/>
                  </a:lnTo>
                  <a:lnTo>
                    <a:pt x="57264" y="809548"/>
                  </a:lnTo>
                  <a:lnTo>
                    <a:pt x="44843" y="801154"/>
                  </a:lnTo>
                  <a:lnTo>
                    <a:pt x="36474" y="788733"/>
                  </a:lnTo>
                  <a:lnTo>
                    <a:pt x="33401" y="773531"/>
                  </a:lnTo>
                  <a:lnTo>
                    <a:pt x="33401" y="396354"/>
                  </a:lnTo>
                  <a:lnTo>
                    <a:pt x="891120" y="396354"/>
                  </a:lnTo>
                  <a:lnTo>
                    <a:pt x="891120" y="362966"/>
                  </a:lnTo>
                  <a:lnTo>
                    <a:pt x="33401" y="362966"/>
                  </a:lnTo>
                  <a:lnTo>
                    <a:pt x="33401" y="217957"/>
                  </a:lnTo>
                  <a:lnTo>
                    <a:pt x="936574" y="217957"/>
                  </a:lnTo>
                  <a:lnTo>
                    <a:pt x="1164755" y="215557"/>
                  </a:lnTo>
                  <a:lnTo>
                    <a:pt x="1164755" y="182156"/>
                  </a:lnTo>
                  <a:lnTo>
                    <a:pt x="936396" y="184569"/>
                  </a:lnTo>
                  <a:lnTo>
                    <a:pt x="33401" y="184569"/>
                  </a:lnTo>
                  <a:lnTo>
                    <a:pt x="33401" y="72491"/>
                  </a:lnTo>
                  <a:lnTo>
                    <a:pt x="36474" y="57289"/>
                  </a:lnTo>
                  <a:lnTo>
                    <a:pt x="44843" y="44856"/>
                  </a:lnTo>
                  <a:lnTo>
                    <a:pt x="57264" y="36461"/>
                  </a:lnTo>
                  <a:lnTo>
                    <a:pt x="72466" y="33388"/>
                  </a:lnTo>
                  <a:lnTo>
                    <a:pt x="1125689" y="33388"/>
                  </a:lnTo>
                  <a:lnTo>
                    <a:pt x="1140879" y="36461"/>
                  </a:lnTo>
                  <a:lnTo>
                    <a:pt x="1153299" y="44856"/>
                  </a:lnTo>
                  <a:lnTo>
                    <a:pt x="1161681" y="57289"/>
                  </a:lnTo>
                  <a:lnTo>
                    <a:pt x="1164755" y="72491"/>
                  </a:lnTo>
                  <a:lnTo>
                    <a:pt x="1164755" y="11455"/>
                  </a:lnTo>
                  <a:lnTo>
                    <a:pt x="1155915" y="6604"/>
                  </a:lnTo>
                  <a:lnTo>
                    <a:pt x="1146390" y="3009"/>
                  </a:lnTo>
                  <a:lnTo>
                    <a:pt x="1136269" y="774"/>
                  </a:lnTo>
                  <a:lnTo>
                    <a:pt x="1125689" y="0"/>
                  </a:lnTo>
                  <a:lnTo>
                    <a:pt x="72466" y="0"/>
                  </a:lnTo>
                  <a:lnTo>
                    <a:pt x="44284" y="5702"/>
                  </a:lnTo>
                  <a:lnTo>
                    <a:pt x="21247" y="21259"/>
                  </a:lnTo>
                  <a:lnTo>
                    <a:pt x="5702" y="44297"/>
                  </a:lnTo>
                  <a:lnTo>
                    <a:pt x="0" y="72491"/>
                  </a:lnTo>
                  <a:lnTo>
                    <a:pt x="0" y="773531"/>
                  </a:lnTo>
                  <a:lnTo>
                    <a:pt x="5702" y="801712"/>
                  </a:lnTo>
                  <a:lnTo>
                    <a:pt x="21247" y="824763"/>
                  </a:lnTo>
                  <a:lnTo>
                    <a:pt x="44284" y="840320"/>
                  </a:lnTo>
                  <a:lnTo>
                    <a:pt x="72466" y="846023"/>
                  </a:lnTo>
                  <a:lnTo>
                    <a:pt x="796671" y="846023"/>
                  </a:lnTo>
                  <a:lnTo>
                    <a:pt x="796671" y="990714"/>
                  </a:lnTo>
                  <a:lnTo>
                    <a:pt x="801992" y="1017003"/>
                  </a:lnTo>
                  <a:lnTo>
                    <a:pt x="816495" y="1038504"/>
                  </a:lnTo>
                  <a:lnTo>
                    <a:pt x="837984" y="1053007"/>
                  </a:lnTo>
                  <a:lnTo>
                    <a:pt x="864285" y="1058329"/>
                  </a:lnTo>
                  <a:lnTo>
                    <a:pt x="1287881" y="1058329"/>
                  </a:lnTo>
                  <a:lnTo>
                    <a:pt x="1314170" y="1053007"/>
                  </a:lnTo>
                  <a:lnTo>
                    <a:pt x="1335671" y="1038504"/>
                  </a:lnTo>
                  <a:lnTo>
                    <a:pt x="1344828" y="1024928"/>
                  </a:lnTo>
                  <a:lnTo>
                    <a:pt x="1350175" y="1017003"/>
                  </a:lnTo>
                  <a:lnTo>
                    <a:pt x="1355496" y="990714"/>
                  </a:lnTo>
                  <a:lnTo>
                    <a:pt x="1355496" y="664591"/>
                  </a:lnTo>
                  <a:close/>
                </a:path>
              </a:pathLst>
            </a:custGeom>
            <a:solidFill>
              <a:srgbClr val="22135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9223323" y="1699064"/>
            <a:ext cx="1432560" cy="1446530"/>
            <a:chOff x="9223323" y="1699064"/>
            <a:chExt cx="1432560" cy="1446530"/>
          </a:xfrm>
        </p:grpSpPr>
        <p:sp>
          <p:nvSpPr>
            <p:cNvPr id="22" name="object 22"/>
            <p:cNvSpPr/>
            <p:nvPr/>
          </p:nvSpPr>
          <p:spPr>
            <a:xfrm>
              <a:off x="9223323" y="1751596"/>
              <a:ext cx="1340485" cy="1382395"/>
            </a:xfrm>
            <a:custGeom>
              <a:avLst/>
              <a:gdLst/>
              <a:ahLst/>
              <a:cxnLst/>
              <a:rect l="l" t="t" r="r" b="b"/>
              <a:pathLst>
                <a:path w="1340484" h="1382395">
                  <a:moveTo>
                    <a:pt x="748797" y="0"/>
                  </a:moveTo>
                  <a:lnTo>
                    <a:pt x="705891" y="1089"/>
                  </a:lnTo>
                  <a:lnTo>
                    <a:pt x="662507" y="6101"/>
                  </a:lnTo>
                  <a:lnTo>
                    <a:pt x="617199" y="15011"/>
                  </a:lnTo>
                  <a:lnTo>
                    <a:pt x="572496" y="26995"/>
                  </a:lnTo>
                  <a:lnTo>
                    <a:pt x="528526" y="41920"/>
                  </a:lnTo>
                  <a:lnTo>
                    <a:pt x="485417" y="59650"/>
                  </a:lnTo>
                  <a:lnTo>
                    <a:pt x="443295" y="80049"/>
                  </a:lnTo>
                  <a:lnTo>
                    <a:pt x="402290" y="102983"/>
                  </a:lnTo>
                  <a:lnTo>
                    <a:pt x="362527" y="128317"/>
                  </a:lnTo>
                  <a:lnTo>
                    <a:pt x="324136" y="155916"/>
                  </a:lnTo>
                  <a:lnTo>
                    <a:pt x="287243" y="185645"/>
                  </a:lnTo>
                  <a:lnTo>
                    <a:pt x="251977" y="217368"/>
                  </a:lnTo>
                  <a:lnTo>
                    <a:pt x="218465" y="250950"/>
                  </a:lnTo>
                  <a:lnTo>
                    <a:pt x="186835" y="286258"/>
                  </a:lnTo>
                  <a:lnTo>
                    <a:pt x="157214" y="323155"/>
                  </a:lnTo>
                  <a:lnTo>
                    <a:pt x="129731" y="361506"/>
                  </a:lnTo>
                  <a:lnTo>
                    <a:pt x="104512" y="401177"/>
                  </a:lnTo>
                  <a:lnTo>
                    <a:pt x="81686" y="442032"/>
                  </a:lnTo>
                  <a:lnTo>
                    <a:pt x="61379" y="483936"/>
                  </a:lnTo>
                  <a:lnTo>
                    <a:pt x="43721" y="526755"/>
                  </a:lnTo>
                  <a:lnTo>
                    <a:pt x="28838" y="570354"/>
                  </a:lnTo>
                  <a:lnTo>
                    <a:pt x="16858" y="614596"/>
                  </a:lnTo>
                  <a:lnTo>
                    <a:pt x="7910" y="659348"/>
                  </a:lnTo>
                  <a:lnTo>
                    <a:pt x="2119" y="704474"/>
                  </a:lnTo>
                  <a:lnTo>
                    <a:pt x="0" y="747584"/>
                  </a:lnTo>
                  <a:lnTo>
                    <a:pt x="1539" y="790241"/>
                  </a:lnTo>
                  <a:lnTo>
                    <a:pt x="6622" y="832331"/>
                  </a:lnTo>
                  <a:lnTo>
                    <a:pt x="15136" y="873739"/>
                  </a:lnTo>
                  <a:lnTo>
                    <a:pt x="26967" y="914353"/>
                  </a:lnTo>
                  <a:lnTo>
                    <a:pt x="41999" y="954056"/>
                  </a:lnTo>
                  <a:lnTo>
                    <a:pt x="60120" y="992736"/>
                  </a:lnTo>
                  <a:lnTo>
                    <a:pt x="81214" y="1030278"/>
                  </a:lnTo>
                  <a:lnTo>
                    <a:pt x="105168" y="1066568"/>
                  </a:lnTo>
                  <a:lnTo>
                    <a:pt x="131867" y="1101491"/>
                  </a:lnTo>
                  <a:lnTo>
                    <a:pt x="161198" y="1134934"/>
                  </a:lnTo>
                  <a:lnTo>
                    <a:pt x="193045" y="1166782"/>
                  </a:lnTo>
                  <a:lnTo>
                    <a:pt x="227296" y="1196921"/>
                  </a:lnTo>
                  <a:lnTo>
                    <a:pt x="263835" y="1225237"/>
                  </a:lnTo>
                  <a:lnTo>
                    <a:pt x="302549" y="1251616"/>
                  </a:lnTo>
                  <a:lnTo>
                    <a:pt x="343324" y="1275943"/>
                  </a:lnTo>
                  <a:lnTo>
                    <a:pt x="386044" y="1298105"/>
                  </a:lnTo>
                  <a:lnTo>
                    <a:pt x="430597" y="1317986"/>
                  </a:lnTo>
                  <a:lnTo>
                    <a:pt x="476867" y="1335474"/>
                  </a:lnTo>
                  <a:lnTo>
                    <a:pt x="524742" y="1350453"/>
                  </a:lnTo>
                  <a:lnTo>
                    <a:pt x="574105" y="1362810"/>
                  </a:lnTo>
                  <a:lnTo>
                    <a:pt x="624845" y="1372430"/>
                  </a:lnTo>
                  <a:lnTo>
                    <a:pt x="676845" y="1379199"/>
                  </a:lnTo>
                  <a:lnTo>
                    <a:pt x="724700" y="1382400"/>
                  </a:lnTo>
                  <a:lnTo>
                    <a:pt x="771435" y="1382301"/>
                  </a:lnTo>
                  <a:lnTo>
                    <a:pt x="816963" y="1378993"/>
                  </a:lnTo>
                  <a:lnTo>
                    <a:pt x="861198" y="1372570"/>
                  </a:lnTo>
                  <a:lnTo>
                    <a:pt x="904053" y="1363122"/>
                  </a:lnTo>
                  <a:lnTo>
                    <a:pt x="945440" y="1350743"/>
                  </a:lnTo>
                  <a:lnTo>
                    <a:pt x="985272" y="1335524"/>
                  </a:lnTo>
                  <a:lnTo>
                    <a:pt x="1023463" y="1317556"/>
                  </a:lnTo>
                  <a:lnTo>
                    <a:pt x="1059925" y="1296933"/>
                  </a:lnTo>
                  <a:lnTo>
                    <a:pt x="1094571" y="1273745"/>
                  </a:lnTo>
                  <a:lnTo>
                    <a:pt x="1127315" y="1248086"/>
                  </a:lnTo>
                  <a:lnTo>
                    <a:pt x="1158070" y="1220047"/>
                  </a:lnTo>
                  <a:lnTo>
                    <a:pt x="1186747" y="1189720"/>
                  </a:lnTo>
                  <a:lnTo>
                    <a:pt x="1213261" y="1157196"/>
                  </a:lnTo>
                  <a:lnTo>
                    <a:pt x="1237525" y="1122569"/>
                  </a:lnTo>
                  <a:lnTo>
                    <a:pt x="1259451" y="1085930"/>
                  </a:lnTo>
                  <a:lnTo>
                    <a:pt x="1278952" y="1047372"/>
                  </a:lnTo>
                  <a:lnTo>
                    <a:pt x="1295941" y="1006985"/>
                  </a:lnTo>
                  <a:lnTo>
                    <a:pt x="1310332" y="964862"/>
                  </a:lnTo>
                  <a:lnTo>
                    <a:pt x="1322037" y="921096"/>
                  </a:lnTo>
                  <a:lnTo>
                    <a:pt x="1330969" y="875778"/>
                  </a:lnTo>
                  <a:lnTo>
                    <a:pt x="1337042" y="829000"/>
                  </a:lnTo>
                  <a:lnTo>
                    <a:pt x="1340168" y="780854"/>
                  </a:lnTo>
                  <a:lnTo>
                    <a:pt x="1340261" y="731432"/>
                  </a:lnTo>
                  <a:lnTo>
                    <a:pt x="1337232" y="680826"/>
                  </a:lnTo>
                  <a:lnTo>
                    <a:pt x="1330737" y="625934"/>
                  </a:lnTo>
                  <a:lnTo>
                    <a:pt x="1321366" y="572566"/>
                  </a:lnTo>
                  <a:lnTo>
                    <a:pt x="1309233" y="520837"/>
                  </a:lnTo>
                  <a:lnTo>
                    <a:pt x="1294454" y="470859"/>
                  </a:lnTo>
                  <a:lnTo>
                    <a:pt x="1277140" y="422749"/>
                  </a:lnTo>
                  <a:lnTo>
                    <a:pt x="1257408" y="376619"/>
                  </a:lnTo>
                  <a:lnTo>
                    <a:pt x="1235371" y="332584"/>
                  </a:lnTo>
                  <a:lnTo>
                    <a:pt x="1211144" y="290758"/>
                  </a:lnTo>
                  <a:lnTo>
                    <a:pt x="1184840" y="251255"/>
                  </a:lnTo>
                  <a:lnTo>
                    <a:pt x="1156574" y="214190"/>
                  </a:lnTo>
                  <a:lnTo>
                    <a:pt x="1126460" y="179677"/>
                  </a:lnTo>
                  <a:lnTo>
                    <a:pt x="1094612" y="147829"/>
                  </a:lnTo>
                  <a:lnTo>
                    <a:pt x="1061144" y="118761"/>
                  </a:lnTo>
                  <a:lnTo>
                    <a:pt x="1026171" y="92588"/>
                  </a:lnTo>
                  <a:lnTo>
                    <a:pt x="989806" y="69423"/>
                  </a:lnTo>
                  <a:lnTo>
                    <a:pt x="952164" y="49380"/>
                  </a:lnTo>
                  <a:lnTo>
                    <a:pt x="913360" y="32574"/>
                  </a:lnTo>
                  <a:lnTo>
                    <a:pt x="873507" y="19119"/>
                  </a:lnTo>
                  <a:lnTo>
                    <a:pt x="832719" y="9128"/>
                  </a:lnTo>
                  <a:lnTo>
                    <a:pt x="791111" y="2717"/>
                  </a:lnTo>
                  <a:lnTo>
                    <a:pt x="748797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9308887" y="1756549"/>
              <a:ext cx="1340485" cy="1382395"/>
            </a:xfrm>
            <a:custGeom>
              <a:avLst/>
              <a:gdLst/>
              <a:ahLst/>
              <a:cxnLst/>
              <a:rect l="l" t="t" r="r" b="b"/>
              <a:pathLst>
                <a:path w="1340484" h="1382395">
                  <a:moveTo>
                    <a:pt x="1337232" y="680826"/>
                  </a:moveTo>
                  <a:lnTo>
                    <a:pt x="1340261" y="731432"/>
                  </a:lnTo>
                  <a:lnTo>
                    <a:pt x="1340168" y="780854"/>
                  </a:lnTo>
                  <a:lnTo>
                    <a:pt x="1337042" y="829000"/>
                  </a:lnTo>
                  <a:lnTo>
                    <a:pt x="1330969" y="875778"/>
                  </a:lnTo>
                  <a:lnTo>
                    <a:pt x="1322037" y="921096"/>
                  </a:lnTo>
                  <a:lnTo>
                    <a:pt x="1310332" y="964862"/>
                  </a:lnTo>
                  <a:lnTo>
                    <a:pt x="1295941" y="1006985"/>
                  </a:lnTo>
                  <a:lnTo>
                    <a:pt x="1278952" y="1047372"/>
                  </a:lnTo>
                  <a:lnTo>
                    <a:pt x="1259451" y="1085930"/>
                  </a:lnTo>
                  <a:lnTo>
                    <a:pt x="1237525" y="1122569"/>
                  </a:lnTo>
                  <a:lnTo>
                    <a:pt x="1213261" y="1157196"/>
                  </a:lnTo>
                  <a:lnTo>
                    <a:pt x="1186747" y="1189720"/>
                  </a:lnTo>
                  <a:lnTo>
                    <a:pt x="1158070" y="1220047"/>
                  </a:lnTo>
                  <a:lnTo>
                    <a:pt x="1127315" y="1248086"/>
                  </a:lnTo>
                  <a:lnTo>
                    <a:pt x="1094571" y="1273745"/>
                  </a:lnTo>
                  <a:lnTo>
                    <a:pt x="1059925" y="1296933"/>
                  </a:lnTo>
                  <a:lnTo>
                    <a:pt x="1023463" y="1317556"/>
                  </a:lnTo>
                  <a:lnTo>
                    <a:pt x="985272" y="1335524"/>
                  </a:lnTo>
                  <a:lnTo>
                    <a:pt x="945440" y="1350743"/>
                  </a:lnTo>
                  <a:lnTo>
                    <a:pt x="904053" y="1363122"/>
                  </a:lnTo>
                  <a:lnTo>
                    <a:pt x="861198" y="1372570"/>
                  </a:lnTo>
                  <a:lnTo>
                    <a:pt x="816963" y="1378993"/>
                  </a:lnTo>
                  <a:lnTo>
                    <a:pt x="771435" y="1382301"/>
                  </a:lnTo>
                  <a:lnTo>
                    <a:pt x="724700" y="1382400"/>
                  </a:lnTo>
                  <a:lnTo>
                    <a:pt x="676845" y="1379199"/>
                  </a:lnTo>
                  <a:lnTo>
                    <a:pt x="624845" y="1372430"/>
                  </a:lnTo>
                  <a:lnTo>
                    <a:pt x="574105" y="1362810"/>
                  </a:lnTo>
                  <a:lnTo>
                    <a:pt x="524742" y="1350453"/>
                  </a:lnTo>
                  <a:lnTo>
                    <a:pt x="476867" y="1335474"/>
                  </a:lnTo>
                  <a:lnTo>
                    <a:pt x="430597" y="1317986"/>
                  </a:lnTo>
                  <a:lnTo>
                    <a:pt x="386044" y="1298105"/>
                  </a:lnTo>
                  <a:lnTo>
                    <a:pt x="343324" y="1275943"/>
                  </a:lnTo>
                  <a:lnTo>
                    <a:pt x="302549" y="1251616"/>
                  </a:lnTo>
                  <a:lnTo>
                    <a:pt x="263835" y="1225237"/>
                  </a:lnTo>
                  <a:lnTo>
                    <a:pt x="227296" y="1196921"/>
                  </a:lnTo>
                  <a:lnTo>
                    <a:pt x="193045" y="1166782"/>
                  </a:lnTo>
                  <a:lnTo>
                    <a:pt x="161198" y="1134934"/>
                  </a:lnTo>
                  <a:lnTo>
                    <a:pt x="131867" y="1101491"/>
                  </a:lnTo>
                  <a:lnTo>
                    <a:pt x="105168" y="1066568"/>
                  </a:lnTo>
                  <a:lnTo>
                    <a:pt x="81214" y="1030278"/>
                  </a:lnTo>
                  <a:lnTo>
                    <a:pt x="60120" y="992736"/>
                  </a:lnTo>
                  <a:lnTo>
                    <a:pt x="41999" y="954056"/>
                  </a:lnTo>
                  <a:lnTo>
                    <a:pt x="26967" y="914353"/>
                  </a:lnTo>
                  <a:lnTo>
                    <a:pt x="15136" y="873739"/>
                  </a:lnTo>
                  <a:lnTo>
                    <a:pt x="6622" y="832331"/>
                  </a:lnTo>
                  <a:lnTo>
                    <a:pt x="1539" y="790241"/>
                  </a:lnTo>
                  <a:lnTo>
                    <a:pt x="0" y="747584"/>
                  </a:lnTo>
                  <a:lnTo>
                    <a:pt x="2119" y="704474"/>
                  </a:lnTo>
                  <a:lnTo>
                    <a:pt x="7910" y="659348"/>
                  </a:lnTo>
                  <a:lnTo>
                    <a:pt x="16858" y="614596"/>
                  </a:lnTo>
                  <a:lnTo>
                    <a:pt x="28838" y="570354"/>
                  </a:lnTo>
                  <a:lnTo>
                    <a:pt x="43721" y="526755"/>
                  </a:lnTo>
                  <a:lnTo>
                    <a:pt x="61379" y="483936"/>
                  </a:lnTo>
                  <a:lnTo>
                    <a:pt x="81686" y="442032"/>
                  </a:lnTo>
                  <a:lnTo>
                    <a:pt x="104512" y="401177"/>
                  </a:lnTo>
                  <a:lnTo>
                    <a:pt x="129731" y="361506"/>
                  </a:lnTo>
                  <a:lnTo>
                    <a:pt x="157214" y="323155"/>
                  </a:lnTo>
                  <a:lnTo>
                    <a:pt x="186835" y="286258"/>
                  </a:lnTo>
                  <a:lnTo>
                    <a:pt x="218465" y="250950"/>
                  </a:lnTo>
                  <a:lnTo>
                    <a:pt x="251977" y="217368"/>
                  </a:lnTo>
                  <a:lnTo>
                    <a:pt x="287243" y="185645"/>
                  </a:lnTo>
                  <a:lnTo>
                    <a:pt x="324136" y="155916"/>
                  </a:lnTo>
                  <a:lnTo>
                    <a:pt x="362527" y="128317"/>
                  </a:lnTo>
                  <a:lnTo>
                    <a:pt x="402290" y="102983"/>
                  </a:lnTo>
                  <a:lnTo>
                    <a:pt x="443295" y="80049"/>
                  </a:lnTo>
                  <a:lnTo>
                    <a:pt x="485417" y="59650"/>
                  </a:lnTo>
                  <a:lnTo>
                    <a:pt x="528526" y="41920"/>
                  </a:lnTo>
                  <a:lnTo>
                    <a:pt x="572496" y="26995"/>
                  </a:lnTo>
                  <a:lnTo>
                    <a:pt x="617199" y="15011"/>
                  </a:lnTo>
                  <a:lnTo>
                    <a:pt x="662507" y="6101"/>
                  </a:lnTo>
                  <a:lnTo>
                    <a:pt x="705891" y="1089"/>
                  </a:lnTo>
                  <a:lnTo>
                    <a:pt x="748797" y="0"/>
                  </a:lnTo>
                  <a:lnTo>
                    <a:pt x="791111" y="2717"/>
                  </a:lnTo>
                  <a:lnTo>
                    <a:pt x="832719" y="9128"/>
                  </a:lnTo>
                  <a:lnTo>
                    <a:pt x="873507" y="19119"/>
                  </a:lnTo>
                  <a:lnTo>
                    <a:pt x="913360" y="32574"/>
                  </a:lnTo>
                  <a:lnTo>
                    <a:pt x="952164" y="49380"/>
                  </a:lnTo>
                  <a:lnTo>
                    <a:pt x="989806" y="69423"/>
                  </a:lnTo>
                  <a:lnTo>
                    <a:pt x="1026171" y="92588"/>
                  </a:lnTo>
                  <a:lnTo>
                    <a:pt x="1061144" y="118761"/>
                  </a:lnTo>
                  <a:lnTo>
                    <a:pt x="1094612" y="147829"/>
                  </a:lnTo>
                  <a:lnTo>
                    <a:pt x="1126460" y="179677"/>
                  </a:lnTo>
                  <a:lnTo>
                    <a:pt x="1156574" y="214190"/>
                  </a:lnTo>
                  <a:lnTo>
                    <a:pt x="1184840" y="251255"/>
                  </a:lnTo>
                  <a:lnTo>
                    <a:pt x="1211144" y="290758"/>
                  </a:lnTo>
                  <a:lnTo>
                    <a:pt x="1235371" y="332584"/>
                  </a:lnTo>
                  <a:lnTo>
                    <a:pt x="1257408" y="376619"/>
                  </a:lnTo>
                  <a:lnTo>
                    <a:pt x="1277140" y="422749"/>
                  </a:lnTo>
                  <a:lnTo>
                    <a:pt x="1294454" y="470859"/>
                  </a:lnTo>
                  <a:lnTo>
                    <a:pt x="1309233" y="520837"/>
                  </a:lnTo>
                  <a:lnTo>
                    <a:pt x="1321366" y="572566"/>
                  </a:lnTo>
                  <a:lnTo>
                    <a:pt x="1330737" y="625934"/>
                  </a:lnTo>
                  <a:lnTo>
                    <a:pt x="1337232" y="680826"/>
                  </a:lnTo>
                  <a:close/>
                </a:path>
              </a:pathLst>
            </a:custGeom>
            <a:ln w="12700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9447584" y="1836092"/>
              <a:ext cx="951865" cy="1254760"/>
            </a:xfrm>
            <a:custGeom>
              <a:avLst/>
              <a:gdLst/>
              <a:ahLst/>
              <a:cxnLst/>
              <a:rect l="l" t="t" r="r" b="b"/>
              <a:pathLst>
                <a:path w="951865" h="1254760">
                  <a:moveTo>
                    <a:pt x="923823" y="0"/>
                  </a:moveTo>
                  <a:lnTo>
                    <a:pt x="27876" y="0"/>
                  </a:lnTo>
                  <a:lnTo>
                    <a:pt x="17027" y="2191"/>
                  </a:lnTo>
                  <a:lnTo>
                    <a:pt x="8166" y="8166"/>
                  </a:lnTo>
                  <a:lnTo>
                    <a:pt x="2191" y="17027"/>
                  </a:lnTo>
                  <a:lnTo>
                    <a:pt x="0" y="27876"/>
                  </a:lnTo>
                  <a:lnTo>
                    <a:pt x="0" y="1226451"/>
                  </a:lnTo>
                  <a:lnTo>
                    <a:pt x="2191" y="1237301"/>
                  </a:lnTo>
                  <a:lnTo>
                    <a:pt x="8166" y="1246162"/>
                  </a:lnTo>
                  <a:lnTo>
                    <a:pt x="17027" y="1252137"/>
                  </a:lnTo>
                  <a:lnTo>
                    <a:pt x="27876" y="1254328"/>
                  </a:lnTo>
                  <a:lnTo>
                    <a:pt x="923823" y="1254328"/>
                  </a:lnTo>
                  <a:lnTo>
                    <a:pt x="934672" y="1252137"/>
                  </a:lnTo>
                  <a:lnTo>
                    <a:pt x="943533" y="1246162"/>
                  </a:lnTo>
                  <a:lnTo>
                    <a:pt x="949508" y="1237301"/>
                  </a:lnTo>
                  <a:lnTo>
                    <a:pt x="951699" y="1226451"/>
                  </a:lnTo>
                  <a:lnTo>
                    <a:pt x="951699" y="27876"/>
                  </a:lnTo>
                  <a:lnTo>
                    <a:pt x="949508" y="17027"/>
                  </a:lnTo>
                  <a:lnTo>
                    <a:pt x="943533" y="8166"/>
                  </a:lnTo>
                  <a:lnTo>
                    <a:pt x="934672" y="2191"/>
                  </a:lnTo>
                  <a:lnTo>
                    <a:pt x="923823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9517938" y="1906727"/>
              <a:ext cx="811530" cy="1113155"/>
            </a:xfrm>
            <a:custGeom>
              <a:avLst/>
              <a:gdLst/>
              <a:ahLst/>
              <a:cxnLst/>
              <a:rect l="l" t="t" r="r" b="b"/>
              <a:pathLst>
                <a:path w="811529" h="1113155">
                  <a:moveTo>
                    <a:pt x="810996" y="0"/>
                  </a:moveTo>
                  <a:lnTo>
                    <a:pt x="0" y="0"/>
                  </a:lnTo>
                  <a:lnTo>
                    <a:pt x="0" y="1113053"/>
                  </a:lnTo>
                  <a:lnTo>
                    <a:pt x="810996" y="1113053"/>
                  </a:lnTo>
                  <a:lnTo>
                    <a:pt x="810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9606864" y="1699069"/>
              <a:ext cx="633730" cy="430530"/>
            </a:xfrm>
            <a:custGeom>
              <a:avLst/>
              <a:gdLst/>
              <a:ahLst/>
              <a:cxnLst/>
              <a:rect l="l" t="t" r="r" b="b"/>
              <a:pathLst>
                <a:path w="633729" h="430530">
                  <a:moveTo>
                    <a:pt x="525614" y="130073"/>
                  </a:moveTo>
                  <a:lnTo>
                    <a:pt x="521817" y="111226"/>
                  </a:lnTo>
                  <a:lnTo>
                    <a:pt x="511429" y="95821"/>
                  </a:lnTo>
                  <a:lnTo>
                    <a:pt x="496036" y="85445"/>
                  </a:lnTo>
                  <a:lnTo>
                    <a:pt x="477177" y="81635"/>
                  </a:lnTo>
                  <a:lnTo>
                    <a:pt x="374713" y="81635"/>
                  </a:lnTo>
                  <a:lnTo>
                    <a:pt x="376859" y="75349"/>
                  </a:lnTo>
                  <a:lnTo>
                    <a:pt x="378282" y="68732"/>
                  </a:lnTo>
                  <a:lnTo>
                    <a:pt x="378282" y="61722"/>
                  </a:lnTo>
                  <a:lnTo>
                    <a:pt x="373430" y="37693"/>
                  </a:lnTo>
                  <a:lnTo>
                    <a:pt x="372186" y="35839"/>
                  </a:lnTo>
                  <a:lnTo>
                    <a:pt x="360210" y="18084"/>
                  </a:lnTo>
                  <a:lnTo>
                    <a:pt x="342442" y="6108"/>
                  </a:lnTo>
                  <a:lnTo>
                    <a:pt x="342442" y="61722"/>
                  </a:lnTo>
                  <a:lnTo>
                    <a:pt x="342442" y="69773"/>
                  </a:lnTo>
                  <a:lnTo>
                    <a:pt x="338683" y="76885"/>
                  </a:lnTo>
                  <a:lnTo>
                    <a:pt x="332917" y="81635"/>
                  </a:lnTo>
                  <a:lnTo>
                    <a:pt x="300202" y="81635"/>
                  </a:lnTo>
                  <a:lnTo>
                    <a:pt x="294436" y="76885"/>
                  </a:lnTo>
                  <a:lnTo>
                    <a:pt x="290677" y="69773"/>
                  </a:lnTo>
                  <a:lnTo>
                    <a:pt x="290677" y="61722"/>
                  </a:lnTo>
                  <a:lnTo>
                    <a:pt x="292722" y="51650"/>
                  </a:lnTo>
                  <a:lnTo>
                    <a:pt x="298259" y="43421"/>
                  </a:lnTo>
                  <a:lnTo>
                    <a:pt x="306489" y="37871"/>
                  </a:lnTo>
                  <a:lnTo>
                    <a:pt x="316560" y="35839"/>
                  </a:lnTo>
                  <a:lnTo>
                    <a:pt x="326644" y="37871"/>
                  </a:lnTo>
                  <a:lnTo>
                    <a:pt x="334873" y="43421"/>
                  </a:lnTo>
                  <a:lnTo>
                    <a:pt x="340410" y="51650"/>
                  </a:lnTo>
                  <a:lnTo>
                    <a:pt x="342442" y="61722"/>
                  </a:lnTo>
                  <a:lnTo>
                    <a:pt x="342442" y="6108"/>
                  </a:lnTo>
                  <a:lnTo>
                    <a:pt x="340588" y="4851"/>
                  </a:lnTo>
                  <a:lnTo>
                    <a:pt x="316560" y="0"/>
                  </a:lnTo>
                  <a:lnTo>
                    <a:pt x="292544" y="4851"/>
                  </a:lnTo>
                  <a:lnTo>
                    <a:pt x="272923" y="18084"/>
                  </a:lnTo>
                  <a:lnTo>
                    <a:pt x="259689" y="37693"/>
                  </a:lnTo>
                  <a:lnTo>
                    <a:pt x="254838" y="61722"/>
                  </a:lnTo>
                  <a:lnTo>
                    <a:pt x="254838" y="68732"/>
                  </a:lnTo>
                  <a:lnTo>
                    <a:pt x="256260" y="75349"/>
                  </a:lnTo>
                  <a:lnTo>
                    <a:pt x="258419" y="81635"/>
                  </a:lnTo>
                  <a:lnTo>
                    <a:pt x="155956" y="81635"/>
                  </a:lnTo>
                  <a:lnTo>
                    <a:pt x="137096" y="85445"/>
                  </a:lnTo>
                  <a:lnTo>
                    <a:pt x="121704" y="95821"/>
                  </a:lnTo>
                  <a:lnTo>
                    <a:pt x="111315" y="111226"/>
                  </a:lnTo>
                  <a:lnTo>
                    <a:pt x="107505" y="130073"/>
                  </a:lnTo>
                  <a:lnTo>
                    <a:pt x="107505" y="232943"/>
                  </a:lnTo>
                  <a:lnTo>
                    <a:pt x="525614" y="232943"/>
                  </a:lnTo>
                  <a:lnTo>
                    <a:pt x="525614" y="130073"/>
                  </a:lnTo>
                  <a:close/>
                </a:path>
                <a:path w="633729" h="430530">
                  <a:moveTo>
                    <a:pt x="602208" y="413715"/>
                  </a:moveTo>
                  <a:lnTo>
                    <a:pt x="598639" y="410146"/>
                  </a:lnTo>
                  <a:lnTo>
                    <a:pt x="358889" y="410146"/>
                  </a:lnTo>
                  <a:lnTo>
                    <a:pt x="355333" y="413715"/>
                  </a:lnTo>
                  <a:lnTo>
                    <a:pt x="355333" y="426491"/>
                  </a:lnTo>
                  <a:lnTo>
                    <a:pt x="358889" y="430060"/>
                  </a:lnTo>
                  <a:lnTo>
                    <a:pt x="594245" y="430060"/>
                  </a:lnTo>
                  <a:lnTo>
                    <a:pt x="598639" y="430060"/>
                  </a:lnTo>
                  <a:lnTo>
                    <a:pt x="602208" y="426491"/>
                  </a:lnTo>
                  <a:lnTo>
                    <a:pt x="602208" y="413715"/>
                  </a:lnTo>
                  <a:close/>
                </a:path>
                <a:path w="633729" h="430530">
                  <a:moveTo>
                    <a:pt x="633133" y="288290"/>
                  </a:moveTo>
                  <a:lnTo>
                    <a:pt x="629564" y="284721"/>
                  </a:lnTo>
                  <a:lnTo>
                    <a:pt x="3568" y="284721"/>
                  </a:lnTo>
                  <a:lnTo>
                    <a:pt x="0" y="288290"/>
                  </a:lnTo>
                  <a:lnTo>
                    <a:pt x="0" y="305041"/>
                  </a:lnTo>
                  <a:lnTo>
                    <a:pt x="3568" y="308610"/>
                  </a:lnTo>
                  <a:lnTo>
                    <a:pt x="625170" y="308610"/>
                  </a:lnTo>
                  <a:lnTo>
                    <a:pt x="629564" y="308610"/>
                  </a:lnTo>
                  <a:lnTo>
                    <a:pt x="633133" y="305041"/>
                  </a:lnTo>
                  <a:lnTo>
                    <a:pt x="633133" y="28829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9962185" y="2163965"/>
              <a:ext cx="314960" cy="74930"/>
            </a:xfrm>
            <a:custGeom>
              <a:avLst/>
              <a:gdLst/>
              <a:ahLst/>
              <a:cxnLst/>
              <a:rect l="l" t="t" r="r" b="b"/>
              <a:pathLst>
                <a:path w="314959" h="74930">
                  <a:moveTo>
                    <a:pt x="314579" y="58318"/>
                  </a:moveTo>
                  <a:lnTo>
                    <a:pt x="311010" y="54749"/>
                  </a:lnTo>
                  <a:lnTo>
                    <a:pt x="3568" y="54749"/>
                  </a:lnTo>
                  <a:lnTo>
                    <a:pt x="0" y="58318"/>
                  </a:lnTo>
                  <a:lnTo>
                    <a:pt x="0" y="71094"/>
                  </a:lnTo>
                  <a:lnTo>
                    <a:pt x="3568" y="74663"/>
                  </a:lnTo>
                  <a:lnTo>
                    <a:pt x="306616" y="74663"/>
                  </a:lnTo>
                  <a:lnTo>
                    <a:pt x="311010" y="74663"/>
                  </a:lnTo>
                  <a:lnTo>
                    <a:pt x="314579" y="71094"/>
                  </a:lnTo>
                  <a:lnTo>
                    <a:pt x="314579" y="58318"/>
                  </a:lnTo>
                  <a:close/>
                </a:path>
                <a:path w="314959" h="74930">
                  <a:moveTo>
                    <a:pt x="314579" y="3568"/>
                  </a:moveTo>
                  <a:lnTo>
                    <a:pt x="311010" y="0"/>
                  </a:lnTo>
                  <a:lnTo>
                    <a:pt x="3568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68" y="19913"/>
                  </a:lnTo>
                  <a:lnTo>
                    <a:pt x="306616" y="19913"/>
                  </a:lnTo>
                  <a:lnTo>
                    <a:pt x="311010" y="19913"/>
                  </a:lnTo>
                  <a:lnTo>
                    <a:pt x="314579" y="16344"/>
                  </a:lnTo>
                  <a:lnTo>
                    <a:pt x="314579" y="3568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08870" y="2107885"/>
              <a:ext cx="134061" cy="13406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962199" y="2348124"/>
              <a:ext cx="247015" cy="20320"/>
            </a:xfrm>
            <a:custGeom>
              <a:avLst/>
              <a:gdLst/>
              <a:ahLst/>
              <a:cxnLst/>
              <a:rect l="l" t="t" r="r" b="b"/>
              <a:pathLst>
                <a:path w="247015" h="20319">
                  <a:moveTo>
                    <a:pt x="243306" y="0"/>
                  </a:moveTo>
                  <a:lnTo>
                    <a:pt x="3556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56" y="19913"/>
                  </a:lnTo>
                  <a:lnTo>
                    <a:pt x="238912" y="19913"/>
                  </a:lnTo>
                  <a:lnTo>
                    <a:pt x="243306" y="19913"/>
                  </a:lnTo>
                  <a:lnTo>
                    <a:pt x="246875" y="16344"/>
                  </a:lnTo>
                  <a:lnTo>
                    <a:pt x="246875" y="3568"/>
                  </a:lnTo>
                  <a:lnTo>
                    <a:pt x="243306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9962185" y="2402877"/>
              <a:ext cx="314960" cy="74930"/>
            </a:xfrm>
            <a:custGeom>
              <a:avLst/>
              <a:gdLst/>
              <a:ahLst/>
              <a:cxnLst/>
              <a:rect l="l" t="t" r="r" b="b"/>
              <a:pathLst>
                <a:path w="314959" h="74930">
                  <a:moveTo>
                    <a:pt x="314579" y="58331"/>
                  </a:moveTo>
                  <a:lnTo>
                    <a:pt x="311010" y="54762"/>
                  </a:lnTo>
                  <a:lnTo>
                    <a:pt x="3568" y="54762"/>
                  </a:lnTo>
                  <a:lnTo>
                    <a:pt x="0" y="58331"/>
                  </a:lnTo>
                  <a:lnTo>
                    <a:pt x="0" y="71107"/>
                  </a:lnTo>
                  <a:lnTo>
                    <a:pt x="3568" y="74676"/>
                  </a:lnTo>
                  <a:lnTo>
                    <a:pt x="306616" y="74676"/>
                  </a:lnTo>
                  <a:lnTo>
                    <a:pt x="311010" y="74676"/>
                  </a:lnTo>
                  <a:lnTo>
                    <a:pt x="314579" y="71107"/>
                  </a:lnTo>
                  <a:lnTo>
                    <a:pt x="314579" y="58331"/>
                  </a:lnTo>
                  <a:close/>
                </a:path>
                <a:path w="314959" h="74930">
                  <a:moveTo>
                    <a:pt x="314579" y="3568"/>
                  </a:moveTo>
                  <a:lnTo>
                    <a:pt x="311010" y="0"/>
                  </a:lnTo>
                  <a:lnTo>
                    <a:pt x="3568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68" y="19913"/>
                  </a:lnTo>
                  <a:lnTo>
                    <a:pt x="306616" y="19913"/>
                  </a:lnTo>
                  <a:lnTo>
                    <a:pt x="311010" y="19913"/>
                  </a:lnTo>
                  <a:lnTo>
                    <a:pt x="314579" y="16344"/>
                  </a:lnTo>
                  <a:lnTo>
                    <a:pt x="314579" y="3568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06471" y="2346803"/>
              <a:ext cx="134061" cy="13406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9962199" y="2587043"/>
              <a:ext cx="247015" cy="20320"/>
            </a:xfrm>
            <a:custGeom>
              <a:avLst/>
              <a:gdLst/>
              <a:ahLst/>
              <a:cxnLst/>
              <a:rect l="l" t="t" r="r" b="b"/>
              <a:pathLst>
                <a:path w="247015" h="20319">
                  <a:moveTo>
                    <a:pt x="243306" y="0"/>
                  </a:moveTo>
                  <a:lnTo>
                    <a:pt x="3556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56" y="19913"/>
                  </a:lnTo>
                  <a:lnTo>
                    <a:pt x="238912" y="19913"/>
                  </a:lnTo>
                  <a:lnTo>
                    <a:pt x="243306" y="19913"/>
                  </a:lnTo>
                  <a:lnTo>
                    <a:pt x="246875" y="16344"/>
                  </a:lnTo>
                  <a:lnTo>
                    <a:pt x="246875" y="3568"/>
                  </a:lnTo>
                  <a:lnTo>
                    <a:pt x="243306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9962185" y="2641803"/>
              <a:ext cx="314960" cy="74930"/>
            </a:xfrm>
            <a:custGeom>
              <a:avLst/>
              <a:gdLst/>
              <a:ahLst/>
              <a:cxnLst/>
              <a:rect l="l" t="t" r="r" b="b"/>
              <a:pathLst>
                <a:path w="314959" h="74930">
                  <a:moveTo>
                    <a:pt x="314579" y="58318"/>
                  </a:moveTo>
                  <a:lnTo>
                    <a:pt x="311010" y="54749"/>
                  </a:lnTo>
                  <a:lnTo>
                    <a:pt x="3568" y="54749"/>
                  </a:lnTo>
                  <a:lnTo>
                    <a:pt x="0" y="58318"/>
                  </a:lnTo>
                  <a:lnTo>
                    <a:pt x="0" y="71094"/>
                  </a:lnTo>
                  <a:lnTo>
                    <a:pt x="3568" y="74663"/>
                  </a:lnTo>
                  <a:lnTo>
                    <a:pt x="306616" y="74663"/>
                  </a:lnTo>
                  <a:lnTo>
                    <a:pt x="311010" y="74663"/>
                  </a:lnTo>
                  <a:lnTo>
                    <a:pt x="314579" y="71094"/>
                  </a:lnTo>
                  <a:lnTo>
                    <a:pt x="314579" y="58318"/>
                  </a:lnTo>
                  <a:close/>
                </a:path>
                <a:path w="314959" h="74930">
                  <a:moveTo>
                    <a:pt x="314579" y="3568"/>
                  </a:moveTo>
                  <a:lnTo>
                    <a:pt x="311010" y="0"/>
                  </a:lnTo>
                  <a:lnTo>
                    <a:pt x="3568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68" y="19913"/>
                  </a:lnTo>
                  <a:lnTo>
                    <a:pt x="306616" y="19913"/>
                  </a:lnTo>
                  <a:lnTo>
                    <a:pt x="311010" y="19913"/>
                  </a:lnTo>
                  <a:lnTo>
                    <a:pt x="314579" y="16344"/>
                  </a:lnTo>
                  <a:lnTo>
                    <a:pt x="314579" y="3568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06471" y="2585721"/>
              <a:ext cx="134061" cy="13406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962199" y="2825962"/>
              <a:ext cx="247015" cy="20320"/>
            </a:xfrm>
            <a:custGeom>
              <a:avLst/>
              <a:gdLst/>
              <a:ahLst/>
              <a:cxnLst/>
              <a:rect l="l" t="t" r="r" b="b"/>
              <a:pathLst>
                <a:path w="247015" h="20319">
                  <a:moveTo>
                    <a:pt x="243306" y="0"/>
                  </a:moveTo>
                  <a:lnTo>
                    <a:pt x="3556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56" y="19913"/>
                  </a:lnTo>
                  <a:lnTo>
                    <a:pt x="238912" y="19913"/>
                  </a:lnTo>
                  <a:lnTo>
                    <a:pt x="243306" y="19913"/>
                  </a:lnTo>
                  <a:lnTo>
                    <a:pt x="246875" y="16344"/>
                  </a:lnTo>
                  <a:lnTo>
                    <a:pt x="246875" y="3568"/>
                  </a:lnTo>
                  <a:lnTo>
                    <a:pt x="243306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9962185" y="2880715"/>
              <a:ext cx="314960" cy="74930"/>
            </a:xfrm>
            <a:custGeom>
              <a:avLst/>
              <a:gdLst/>
              <a:ahLst/>
              <a:cxnLst/>
              <a:rect l="l" t="t" r="r" b="b"/>
              <a:pathLst>
                <a:path w="314959" h="74930">
                  <a:moveTo>
                    <a:pt x="314579" y="58331"/>
                  </a:moveTo>
                  <a:lnTo>
                    <a:pt x="311010" y="54762"/>
                  </a:lnTo>
                  <a:lnTo>
                    <a:pt x="3568" y="54762"/>
                  </a:lnTo>
                  <a:lnTo>
                    <a:pt x="0" y="58331"/>
                  </a:lnTo>
                  <a:lnTo>
                    <a:pt x="0" y="71107"/>
                  </a:lnTo>
                  <a:lnTo>
                    <a:pt x="3568" y="74676"/>
                  </a:lnTo>
                  <a:lnTo>
                    <a:pt x="306616" y="74676"/>
                  </a:lnTo>
                  <a:lnTo>
                    <a:pt x="311010" y="74676"/>
                  </a:lnTo>
                  <a:lnTo>
                    <a:pt x="314579" y="71107"/>
                  </a:lnTo>
                  <a:lnTo>
                    <a:pt x="314579" y="58331"/>
                  </a:lnTo>
                  <a:close/>
                </a:path>
                <a:path w="314959" h="74930">
                  <a:moveTo>
                    <a:pt x="314579" y="3568"/>
                  </a:moveTo>
                  <a:lnTo>
                    <a:pt x="311010" y="0"/>
                  </a:lnTo>
                  <a:lnTo>
                    <a:pt x="3568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68" y="19913"/>
                  </a:lnTo>
                  <a:lnTo>
                    <a:pt x="306616" y="19913"/>
                  </a:lnTo>
                  <a:lnTo>
                    <a:pt x="311010" y="19913"/>
                  </a:lnTo>
                  <a:lnTo>
                    <a:pt x="314579" y="16344"/>
                  </a:lnTo>
                  <a:lnTo>
                    <a:pt x="314579" y="3568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06471" y="2824641"/>
              <a:ext cx="134061" cy="13406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751186" y="1831263"/>
              <a:ext cx="346075" cy="10160"/>
            </a:xfrm>
            <a:custGeom>
              <a:avLst/>
              <a:gdLst/>
              <a:ahLst/>
              <a:cxnLst/>
              <a:rect l="l" t="t" r="r" b="b"/>
              <a:pathLst>
                <a:path w="346075" h="10160">
                  <a:moveTo>
                    <a:pt x="345922" y="0"/>
                  </a:moveTo>
                  <a:lnTo>
                    <a:pt x="0" y="0"/>
                  </a:lnTo>
                  <a:lnTo>
                    <a:pt x="0" y="9944"/>
                  </a:lnTo>
                  <a:lnTo>
                    <a:pt x="345922" y="9944"/>
                  </a:lnTo>
                  <a:lnTo>
                    <a:pt x="3459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9313900" y="2398966"/>
              <a:ext cx="266065" cy="561340"/>
            </a:xfrm>
            <a:custGeom>
              <a:avLst/>
              <a:gdLst/>
              <a:ahLst/>
              <a:cxnLst/>
              <a:rect l="l" t="t" r="r" b="b"/>
              <a:pathLst>
                <a:path w="266065" h="561339">
                  <a:moveTo>
                    <a:pt x="265849" y="561098"/>
                  </a:moveTo>
                  <a:lnTo>
                    <a:pt x="262039" y="535165"/>
                  </a:lnTo>
                  <a:lnTo>
                    <a:pt x="261861" y="535254"/>
                  </a:lnTo>
                  <a:lnTo>
                    <a:pt x="261861" y="521754"/>
                  </a:lnTo>
                  <a:lnTo>
                    <a:pt x="251714" y="475449"/>
                  </a:lnTo>
                  <a:lnTo>
                    <a:pt x="220840" y="379285"/>
                  </a:lnTo>
                  <a:lnTo>
                    <a:pt x="203835" y="330847"/>
                  </a:lnTo>
                  <a:lnTo>
                    <a:pt x="185826" y="282790"/>
                  </a:lnTo>
                  <a:lnTo>
                    <a:pt x="166763" y="235153"/>
                  </a:lnTo>
                  <a:lnTo>
                    <a:pt x="146558" y="188010"/>
                  </a:lnTo>
                  <a:lnTo>
                    <a:pt x="124587" y="140296"/>
                  </a:lnTo>
                  <a:lnTo>
                    <a:pt x="104076" y="98717"/>
                  </a:lnTo>
                  <a:lnTo>
                    <a:pt x="82461" y="57696"/>
                  </a:lnTo>
                  <a:lnTo>
                    <a:pt x="56730" y="12192"/>
                  </a:lnTo>
                  <a:lnTo>
                    <a:pt x="34251" y="0"/>
                  </a:lnTo>
                  <a:lnTo>
                    <a:pt x="25412" y="2082"/>
                  </a:lnTo>
                  <a:lnTo>
                    <a:pt x="14668" y="6832"/>
                  </a:lnTo>
                  <a:lnTo>
                    <a:pt x="7150" y="11976"/>
                  </a:lnTo>
                  <a:lnTo>
                    <a:pt x="2133" y="19253"/>
                  </a:lnTo>
                  <a:lnTo>
                    <a:pt x="0" y="27825"/>
                  </a:lnTo>
                  <a:lnTo>
                    <a:pt x="1092" y="36868"/>
                  </a:lnTo>
                  <a:lnTo>
                    <a:pt x="17462" y="86410"/>
                  </a:lnTo>
                  <a:lnTo>
                    <a:pt x="33261" y="129997"/>
                  </a:lnTo>
                  <a:lnTo>
                    <a:pt x="50165" y="173177"/>
                  </a:lnTo>
                  <a:lnTo>
                    <a:pt x="70599" y="221576"/>
                  </a:lnTo>
                  <a:lnTo>
                    <a:pt x="91732" y="268300"/>
                  </a:lnTo>
                  <a:lnTo>
                    <a:pt x="113995" y="314515"/>
                  </a:lnTo>
                  <a:lnTo>
                    <a:pt x="137337" y="360222"/>
                  </a:lnTo>
                  <a:lnTo>
                    <a:pt x="161683" y="405409"/>
                  </a:lnTo>
                  <a:lnTo>
                    <a:pt x="186956" y="450100"/>
                  </a:lnTo>
                  <a:lnTo>
                    <a:pt x="212204" y="492899"/>
                  </a:lnTo>
                  <a:lnTo>
                    <a:pt x="239610" y="531583"/>
                  </a:lnTo>
                  <a:lnTo>
                    <a:pt x="249567" y="540677"/>
                  </a:lnTo>
                  <a:lnTo>
                    <a:pt x="249389" y="540753"/>
                  </a:lnTo>
                  <a:lnTo>
                    <a:pt x="265849" y="561098"/>
                  </a:lnTo>
                  <a:close/>
                </a:path>
              </a:pathLst>
            </a:custGeom>
            <a:solidFill>
              <a:srgbClr val="40526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9382039" y="2581343"/>
              <a:ext cx="78740" cy="39370"/>
            </a:xfrm>
            <a:custGeom>
              <a:avLst/>
              <a:gdLst/>
              <a:ahLst/>
              <a:cxnLst/>
              <a:rect l="l" t="t" r="r" b="b"/>
              <a:pathLst>
                <a:path w="78740" h="39369">
                  <a:moveTo>
                    <a:pt x="75907" y="0"/>
                  </a:moveTo>
                  <a:lnTo>
                    <a:pt x="0" y="33540"/>
                  </a:lnTo>
                  <a:lnTo>
                    <a:pt x="2463" y="39192"/>
                  </a:lnTo>
                  <a:lnTo>
                    <a:pt x="78422" y="5626"/>
                  </a:lnTo>
                  <a:lnTo>
                    <a:pt x="75907" y="0"/>
                  </a:lnTo>
                  <a:close/>
                </a:path>
              </a:pathLst>
            </a:custGeom>
            <a:solidFill>
              <a:srgbClr val="C64B3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00855" y="2825738"/>
              <a:ext cx="74910" cy="11665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9304101" y="2398954"/>
              <a:ext cx="69850" cy="208279"/>
            </a:xfrm>
            <a:custGeom>
              <a:avLst/>
              <a:gdLst/>
              <a:ahLst/>
              <a:cxnLst/>
              <a:rect l="l" t="t" r="r" b="b"/>
              <a:pathLst>
                <a:path w="69850" h="208280">
                  <a:moveTo>
                    <a:pt x="44064" y="0"/>
                  </a:moveTo>
                  <a:lnTo>
                    <a:pt x="35217" y="2083"/>
                  </a:lnTo>
                  <a:lnTo>
                    <a:pt x="23406" y="7303"/>
                  </a:lnTo>
                  <a:lnTo>
                    <a:pt x="22402" y="7861"/>
                  </a:lnTo>
                  <a:lnTo>
                    <a:pt x="21437" y="8458"/>
                  </a:lnTo>
                  <a:lnTo>
                    <a:pt x="14160" y="13145"/>
                  </a:lnTo>
                  <a:lnTo>
                    <a:pt x="8610" y="19533"/>
                  </a:lnTo>
                  <a:lnTo>
                    <a:pt x="2349" y="32360"/>
                  </a:lnTo>
                  <a:lnTo>
                    <a:pt x="0" y="38697"/>
                  </a:lnTo>
                  <a:lnTo>
                    <a:pt x="431" y="43523"/>
                  </a:lnTo>
                  <a:lnTo>
                    <a:pt x="10831" y="95550"/>
                  </a:lnTo>
                  <a:lnTo>
                    <a:pt x="28413" y="144388"/>
                  </a:lnTo>
                  <a:lnTo>
                    <a:pt x="46694" y="183589"/>
                  </a:lnTo>
                  <a:lnTo>
                    <a:pt x="60007" y="208102"/>
                  </a:lnTo>
                  <a:lnTo>
                    <a:pt x="62077" y="207886"/>
                  </a:lnTo>
                  <a:lnTo>
                    <a:pt x="67957" y="190995"/>
                  </a:lnTo>
                  <a:lnTo>
                    <a:pt x="67538" y="189484"/>
                  </a:lnTo>
                  <a:lnTo>
                    <a:pt x="66471" y="188468"/>
                  </a:lnTo>
                  <a:lnTo>
                    <a:pt x="43709" y="151727"/>
                  </a:lnTo>
                  <a:lnTo>
                    <a:pt x="27362" y="102991"/>
                  </a:lnTo>
                  <a:lnTo>
                    <a:pt x="17501" y="60427"/>
                  </a:lnTo>
                  <a:lnTo>
                    <a:pt x="14198" y="42202"/>
                  </a:lnTo>
                  <a:lnTo>
                    <a:pt x="14795" y="41466"/>
                  </a:lnTo>
                  <a:lnTo>
                    <a:pt x="69494" y="17297"/>
                  </a:lnTo>
                  <a:lnTo>
                    <a:pt x="68541" y="15596"/>
                  </a:lnTo>
                  <a:lnTo>
                    <a:pt x="67513" y="13881"/>
                  </a:lnTo>
                  <a:lnTo>
                    <a:pt x="66535" y="12192"/>
                  </a:lnTo>
                  <a:lnTo>
                    <a:pt x="60573" y="5339"/>
                  </a:lnTo>
                  <a:lnTo>
                    <a:pt x="52800" y="1180"/>
                  </a:lnTo>
                  <a:lnTo>
                    <a:pt x="44064" y="0"/>
                  </a:lnTo>
                  <a:close/>
                </a:path>
              </a:pathLst>
            </a:custGeom>
            <a:solidFill>
              <a:srgbClr val="C64A4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20780" y="2101011"/>
              <a:ext cx="134505" cy="12534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20780" y="2331069"/>
              <a:ext cx="134505" cy="12534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20780" y="2566445"/>
              <a:ext cx="134505" cy="12534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20780" y="2799826"/>
              <a:ext cx="134505" cy="125349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5487619" y="1769619"/>
            <a:ext cx="1257300" cy="1249045"/>
            <a:chOff x="5487619" y="1769619"/>
            <a:chExt cx="1257300" cy="1249045"/>
          </a:xfrm>
        </p:grpSpPr>
        <p:sp>
          <p:nvSpPr>
            <p:cNvPr id="48" name="object 48"/>
            <p:cNvSpPr/>
            <p:nvPr/>
          </p:nvSpPr>
          <p:spPr>
            <a:xfrm>
              <a:off x="5487619" y="1795189"/>
              <a:ext cx="1176020" cy="1212850"/>
            </a:xfrm>
            <a:custGeom>
              <a:avLst/>
              <a:gdLst/>
              <a:ahLst/>
              <a:cxnLst/>
              <a:rect l="l" t="t" r="r" b="b"/>
              <a:pathLst>
                <a:path w="1176020" h="1212850">
                  <a:moveTo>
                    <a:pt x="663863" y="0"/>
                  </a:moveTo>
                  <a:lnTo>
                    <a:pt x="622722" y="518"/>
                  </a:lnTo>
                  <a:lnTo>
                    <a:pt x="581067" y="5152"/>
                  </a:lnTo>
                  <a:lnTo>
                    <a:pt x="535101" y="14450"/>
                  </a:lnTo>
                  <a:lnTo>
                    <a:pt x="489870" y="27339"/>
                  </a:lnTo>
                  <a:lnTo>
                    <a:pt x="445548" y="43635"/>
                  </a:lnTo>
                  <a:lnTo>
                    <a:pt x="402308" y="63154"/>
                  </a:lnTo>
                  <a:lnTo>
                    <a:pt x="360325" y="85713"/>
                  </a:lnTo>
                  <a:lnTo>
                    <a:pt x="319772" y="111126"/>
                  </a:lnTo>
                  <a:lnTo>
                    <a:pt x="280824" y="139212"/>
                  </a:lnTo>
                  <a:lnTo>
                    <a:pt x="243653" y="169784"/>
                  </a:lnTo>
                  <a:lnTo>
                    <a:pt x="208435" y="202661"/>
                  </a:lnTo>
                  <a:lnTo>
                    <a:pt x="175342" y="237657"/>
                  </a:lnTo>
                  <a:lnTo>
                    <a:pt x="144549" y="274589"/>
                  </a:lnTo>
                  <a:lnTo>
                    <a:pt x="116230" y="313273"/>
                  </a:lnTo>
                  <a:lnTo>
                    <a:pt x="90558" y="353526"/>
                  </a:lnTo>
                  <a:lnTo>
                    <a:pt x="67707" y="395162"/>
                  </a:lnTo>
                  <a:lnTo>
                    <a:pt x="47852" y="437999"/>
                  </a:lnTo>
                  <a:lnTo>
                    <a:pt x="31165" y="481852"/>
                  </a:lnTo>
                  <a:lnTo>
                    <a:pt x="17821" y="526538"/>
                  </a:lnTo>
                  <a:lnTo>
                    <a:pt x="7995" y="571873"/>
                  </a:lnTo>
                  <a:lnTo>
                    <a:pt x="1858" y="617673"/>
                  </a:lnTo>
                  <a:lnTo>
                    <a:pt x="0" y="661123"/>
                  </a:lnTo>
                  <a:lnTo>
                    <a:pt x="2365" y="704028"/>
                  </a:lnTo>
                  <a:lnTo>
                    <a:pt x="8802" y="746236"/>
                  </a:lnTo>
                  <a:lnTo>
                    <a:pt x="19159" y="787594"/>
                  </a:lnTo>
                  <a:lnTo>
                    <a:pt x="33283" y="827950"/>
                  </a:lnTo>
                  <a:lnTo>
                    <a:pt x="51021" y="867151"/>
                  </a:lnTo>
                  <a:lnTo>
                    <a:pt x="72222" y="905046"/>
                  </a:lnTo>
                  <a:lnTo>
                    <a:pt x="96734" y="941481"/>
                  </a:lnTo>
                  <a:lnTo>
                    <a:pt x="124404" y="976306"/>
                  </a:lnTo>
                  <a:lnTo>
                    <a:pt x="155079" y="1009366"/>
                  </a:lnTo>
                  <a:lnTo>
                    <a:pt x="188608" y="1040510"/>
                  </a:lnTo>
                  <a:lnTo>
                    <a:pt x="224837" y="1069586"/>
                  </a:lnTo>
                  <a:lnTo>
                    <a:pt x="263616" y="1096442"/>
                  </a:lnTo>
                  <a:lnTo>
                    <a:pt x="304791" y="1120924"/>
                  </a:lnTo>
                  <a:lnTo>
                    <a:pt x="348210" y="1142881"/>
                  </a:lnTo>
                  <a:lnTo>
                    <a:pt x="393722" y="1162160"/>
                  </a:lnTo>
                  <a:lnTo>
                    <a:pt x="441173" y="1178610"/>
                  </a:lnTo>
                  <a:lnTo>
                    <a:pt x="490411" y="1192077"/>
                  </a:lnTo>
                  <a:lnTo>
                    <a:pt x="541284" y="1202409"/>
                  </a:lnTo>
                  <a:lnTo>
                    <a:pt x="593640" y="1209455"/>
                  </a:lnTo>
                  <a:lnTo>
                    <a:pt x="641261" y="1212420"/>
                  </a:lnTo>
                  <a:lnTo>
                    <a:pt x="687601" y="1211661"/>
                  </a:lnTo>
                  <a:lnTo>
                    <a:pt x="732547" y="1207297"/>
                  </a:lnTo>
                  <a:lnTo>
                    <a:pt x="775988" y="1199447"/>
                  </a:lnTo>
                  <a:lnTo>
                    <a:pt x="817812" y="1188228"/>
                  </a:lnTo>
                  <a:lnTo>
                    <a:pt x="857906" y="1173759"/>
                  </a:lnTo>
                  <a:lnTo>
                    <a:pt x="896159" y="1156159"/>
                  </a:lnTo>
                  <a:lnTo>
                    <a:pt x="932459" y="1135546"/>
                  </a:lnTo>
                  <a:lnTo>
                    <a:pt x="966694" y="1112038"/>
                  </a:lnTo>
                  <a:lnTo>
                    <a:pt x="998752" y="1085755"/>
                  </a:lnTo>
                  <a:lnTo>
                    <a:pt x="1028520" y="1056813"/>
                  </a:lnTo>
                  <a:lnTo>
                    <a:pt x="1055887" y="1025333"/>
                  </a:lnTo>
                  <a:lnTo>
                    <a:pt x="1080741" y="991432"/>
                  </a:lnTo>
                  <a:lnTo>
                    <a:pt x="1102969" y="955228"/>
                  </a:lnTo>
                  <a:lnTo>
                    <a:pt x="1122460" y="916841"/>
                  </a:lnTo>
                  <a:lnTo>
                    <a:pt x="1139102" y="876388"/>
                  </a:lnTo>
                  <a:lnTo>
                    <a:pt x="1152783" y="833989"/>
                  </a:lnTo>
                  <a:lnTo>
                    <a:pt x="1163391" y="789761"/>
                  </a:lnTo>
                  <a:lnTo>
                    <a:pt x="1170813" y="743823"/>
                  </a:lnTo>
                  <a:lnTo>
                    <a:pt x="1174938" y="696293"/>
                  </a:lnTo>
                  <a:lnTo>
                    <a:pt x="1175654" y="647291"/>
                  </a:lnTo>
                  <a:lnTo>
                    <a:pt x="1172849" y="596934"/>
                  </a:lnTo>
                  <a:lnTo>
                    <a:pt x="1166476" y="544274"/>
                  </a:lnTo>
                  <a:lnTo>
                    <a:pt x="1157089" y="493228"/>
                  </a:lnTo>
                  <a:lnTo>
                    <a:pt x="1144819" y="443929"/>
                  </a:lnTo>
                  <a:lnTo>
                    <a:pt x="1129799" y="396508"/>
                  </a:lnTo>
                  <a:lnTo>
                    <a:pt x="1112160" y="351096"/>
                  </a:lnTo>
                  <a:lnTo>
                    <a:pt x="1092033" y="307825"/>
                  </a:lnTo>
                  <a:lnTo>
                    <a:pt x="1069550" y="266826"/>
                  </a:lnTo>
                  <a:lnTo>
                    <a:pt x="1044842" y="228232"/>
                  </a:lnTo>
                  <a:lnTo>
                    <a:pt x="1018041" y="192173"/>
                  </a:lnTo>
                  <a:lnTo>
                    <a:pt x="989279" y="158782"/>
                  </a:lnTo>
                  <a:lnTo>
                    <a:pt x="958687" y="128189"/>
                  </a:lnTo>
                  <a:lnTo>
                    <a:pt x="926397" y="100527"/>
                  </a:lnTo>
                  <a:lnTo>
                    <a:pt x="892540" y="75928"/>
                  </a:lnTo>
                  <a:lnTo>
                    <a:pt x="857247" y="54521"/>
                  </a:lnTo>
                  <a:lnTo>
                    <a:pt x="820651" y="36440"/>
                  </a:lnTo>
                  <a:lnTo>
                    <a:pt x="782884" y="21816"/>
                  </a:lnTo>
                  <a:lnTo>
                    <a:pt x="744075" y="10780"/>
                  </a:lnTo>
                  <a:lnTo>
                    <a:pt x="704358" y="3464"/>
                  </a:lnTo>
                  <a:lnTo>
                    <a:pt x="663863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5562665" y="1799534"/>
              <a:ext cx="1176020" cy="1212850"/>
            </a:xfrm>
            <a:custGeom>
              <a:avLst/>
              <a:gdLst/>
              <a:ahLst/>
              <a:cxnLst/>
              <a:rect l="l" t="t" r="r" b="b"/>
              <a:pathLst>
                <a:path w="1176020" h="1212850">
                  <a:moveTo>
                    <a:pt x="1172849" y="596934"/>
                  </a:moveTo>
                  <a:lnTo>
                    <a:pt x="1175654" y="647291"/>
                  </a:lnTo>
                  <a:lnTo>
                    <a:pt x="1174938" y="696293"/>
                  </a:lnTo>
                  <a:lnTo>
                    <a:pt x="1170813" y="743823"/>
                  </a:lnTo>
                  <a:lnTo>
                    <a:pt x="1163391" y="789761"/>
                  </a:lnTo>
                  <a:lnTo>
                    <a:pt x="1152783" y="833989"/>
                  </a:lnTo>
                  <a:lnTo>
                    <a:pt x="1139102" y="876388"/>
                  </a:lnTo>
                  <a:lnTo>
                    <a:pt x="1122460" y="916841"/>
                  </a:lnTo>
                  <a:lnTo>
                    <a:pt x="1102969" y="955228"/>
                  </a:lnTo>
                  <a:lnTo>
                    <a:pt x="1080741" y="991432"/>
                  </a:lnTo>
                  <a:lnTo>
                    <a:pt x="1055887" y="1025333"/>
                  </a:lnTo>
                  <a:lnTo>
                    <a:pt x="1028520" y="1056813"/>
                  </a:lnTo>
                  <a:lnTo>
                    <a:pt x="998752" y="1085755"/>
                  </a:lnTo>
                  <a:lnTo>
                    <a:pt x="966694" y="1112038"/>
                  </a:lnTo>
                  <a:lnTo>
                    <a:pt x="932459" y="1135546"/>
                  </a:lnTo>
                  <a:lnTo>
                    <a:pt x="896159" y="1156159"/>
                  </a:lnTo>
                  <a:lnTo>
                    <a:pt x="857906" y="1173759"/>
                  </a:lnTo>
                  <a:lnTo>
                    <a:pt x="817812" y="1188228"/>
                  </a:lnTo>
                  <a:lnTo>
                    <a:pt x="775988" y="1199447"/>
                  </a:lnTo>
                  <a:lnTo>
                    <a:pt x="732547" y="1207297"/>
                  </a:lnTo>
                  <a:lnTo>
                    <a:pt x="687601" y="1211661"/>
                  </a:lnTo>
                  <a:lnTo>
                    <a:pt x="641261" y="1212420"/>
                  </a:lnTo>
                  <a:lnTo>
                    <a:pt x="593640" y="1209455"/>
                  </a:lnTo>
                  <a:lnTo>
                    <a:pt x="541284" y="1202409"/>
                  </a:lnTo>
                  <a:lnTo>
                    <a:pt x="490411" y="1192077"/>
                  </a:lnTo>
                  <a:lnTo>
                    <a:pt x="441173" y="1178610"/>
                  </a:lnTo>
                  <a:lnTo>
                    <a:pt x="393722" y="1162160"/>
                  </a:lnTo>
                  <a:lnTo>
                    <a:pt x="348210" y="1142881"/>
                  </a:lnTo>
                  <a:lnTo>
                    <a:pt x="304791" y="1120924"/>
                  </a:lnTo>
                  <a:lnTo>
                    <a:pt x="263616" y="1096442"/>
                  </a:lnTo>
                  <a:lnTo>
                    <a:pt x="224837" y="1069586"/>
                  </a:lnTo>
                  <a:lnTo>
                    <a:pt x="188608" y="1040510"/>
                  </a:lnTo>
                  <a:lnTo>
                    <a:pt x="155079" y="1009366"/>
                  </a:lnTo>
                  <a:lnTo>
                    <a:pt x="124404" y="976306"/>
                  </a:lnTo>
                  <a:lnTo>
                    <a:pt x="96734" y="941481"/>
                  </a:lnTo>
                  <a:lnTo>
                    <a:pt x="72222" y="905046"/>
                  </a:lnTo>
                  <a:lnTo>
                    <a:pt x="51021" y="867151"/>
                  </a:lnTo>
                  <a:lnTo>
                    <a:pt x="33283" y="827950"/>
                  </a:lnTo>
                  <a:lnTo>
                    <a:pt x="19159" y="787594"/>
                  </a:lnTo>
                  <a:lnTo>
                    <a:pt x="8802" y="746236"/>
                  </a:lnTo>
                  <a:lnTo>
                    <a:pt x="2365" y="704028"/>
                  </a:lnTo>
                  <a:lnTo>
                    <a:pt x="0" y="661123"/>
                  </a:lnTo>
                  <a:lnTo>
                    <a:pt x="1858" y="617673"/>
                  </a:lnTo>
                  <a:lnTo>
                    <a:pt x="7995" y="571873"/>
                  </a:lnTo>
                  <a:lnTo>
                    <a:pt x="17821" y="526538"/>
                  </a:lnTo>
                  <a:lnTo>
                    <a:pt x="31165" y="481852"/>
                  </a:lnTo>
                  <a:lnTo>
                    <a:pt x="47852" y="437999"/>
                  </a:lnTo>
                  <a:lnTo>
                    <a:pt x="67707" y="395162"/>
                  </a:lnTo>
                  <a:lnTo>
                    <a:pt x="90558" y="353526"/>
                  </a:lnTo>
                  <a:lnTo>
                    <a:pt x="116230" y="313273"/>
                  </a:lnTo>
                  <a:lnTo>
                    <a:pt x="144549" y="274589"/>
                  </a:lnTo>
                  <a:lnTo>
                    <a:pt x="175342" y="237657"/>
                  </a:lnTo>
                  <a:lnTo>
                    <a:pt x="208435" y="202661"/>
                  </a:lnTo>
                  <a:lnTo>
                    <a:pt x="243653" y="169784"/>
                  </a:lnTo>
                  <a:lnTo>
                    <a:pt x="280824" y="139212"/>
                  </a:lnTo>
                  <a:lnTo>
                    <a:pt x="319772" y="111126"/>
                  </a:lnTo>
                  <a:lnTo>
                    <a:pt x="360325" y="85713"/>
                  </a:lnTo>
                  <a:lnTo>
                    <a:pt x="402308" y="63154"/>
                  </a:lnTo>
                  <a:lnTo>
                    <a:pt x="445548" y="43635"/>
                  </a:lnTo>
                  <a:lnTo>
                    <a:pt x="489870" y="27339"/>
                  </a:lnTo>
                  <a:lnTo>
                    <a:pt x="535101" y="14450"/>
                  </a:lnTo>
                  <a:lnTo>
                    <a:pt x="581067" y="5152"/>
                  </a:lnTo>
                  <a:lnTo>
                    <a:pt x="622722" y="518"/>
                  </a:lnTo>
                  <a:lnTo>
                    <a:pt x="663863" y="0"/>
                  </a:lnTo>
                  <a:lnTo>
                    <a:pt x="704358" y="3464"/>
                  </a:lnTo>
                  <a:lnTo>
                    <a:pt x="744075" y="10780"/>
                  </a:lnTo>
                  <a:lnTo>
                    <a:pt x="782884" y="21816"/>
                  </a:lnTo>
                  <a:lnTo>
                    <a:pt x="820651" y="36440"/>
                  </a:lnTo>
                  <a:lnTo>
                    <a:pt x="857247" y="54521"/>
                  </a:lnTo>
                  <a:lnTo>
                    <a:pt x="892540" y="75928"/>
                  </a:lnTo>
                  <a:lnTo>
                    <a:pt x="926397" y="100527"/>
                  </a:lnTo>
                  <a:lnTo>
                    <a:pt x="958687" y="128189"/>
                  </a:lnTo>
                  <a:lnTo>
                    <a:pt x="989279" y="158782"/>
                  </a:lnTo>
                  <a:lnTo>
                    <a:pt x="1018041" y="192173"/>
                  </a:lnTo>
                  <a:lnTo>
                    <a:pt x="1044842" y="228232"/>
                  </a:lnTo>
                  <a:lnTo>
                    <a:pt x="1069550" y="266826"/>
                  </a:lnTo>
                  <a:lnTo>
                    <a:pt x="1092033" y="307825"/>
                  </a:lnTo>
                  <a:lnTo>
                    <a:pt x="1112160" y="351096"/>
                  </a:lnTo>
                  <a:lnTo>
                    <a:pt x="1129799" y="396508"/>
                  </a:lnTo>
                  <a:lnTo>
                    <a:pt x="1144819" y="443929"/>
                  </a:lnTo>
                  <a:lnTo>
                    <a:pt x="1157089" y="493228"/>
                  </a:lnTo>
                  <a:lnTo>
                    <a:pt x="1166476" y="544274"/>
                  </a:lnTo>
                  <a:lnTo>
                    <a:pt x="1172849" y="596934"/>
                  </a:lnTo>
                  <a:close/>
                </a:path>
              </a:pathLst>
            </a:custGeom>
            <a:ln w="12700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5775399" y="1784231"/>
              <a:ext cx="558165" cy="1179830"/>
            </a:xfrm>
            <a:custGeom>
              <a:avLst/>
              <a:gdLst/>
              <a:ahLst/>
              <a:cxnLst/>
              <a:rect l="l" t="t" r="r" b="b"/>
              <a:pathLst>
                <a:path w="558164" h="1179830">
                  <a:moveTo>
                    <a:pt x="488607" y="0"/>
                  </a:moveTo>
                  <a:lnTo>
                    <a:pt x="69024" y="0"/>
                  </a:lnTo>
                  <a:lnTo>
                    <a:pt x="42182" y="5432"/>
                  </a:lnTo>
                  <a:lnTo>
                    <a:pt x="20239" y="20239"/>
                  </a:lnTo>
                  <a:lnTo>
                    <a:pt x="5432" y="42182"/>
                  </a:lnTo>
                  <a:lnTo>
                    <a:pt x="0" y="69024"/>
                  </a:lnTo>
                  <a:lnTo>
                    <a:pt x="0" y="1110361"/>
                  </a:lnTo>
                  <a:lnTo>
                    <a:pt x="19516" y="1158457"/>
                  </a:lnTo>
                  <a:lnTo>
                    <a:pt x="69024" y="1179385"/>
                  </a:lnTo>
                  <a:lnTo>
                    <a:pt x="488607" y="1179385"/>
                  </a:lnTo>
                  <a:lnTo>
                    <a:pt x="536071" y="1160504"/>
                  </a:lnTo>
                  <a:lnTo>
                    <a:pt x="557631" y="1110361"/>
                  </a:lnTo>
                  <a:lnTo>
                    <a:pt x="557631" y="69024"/>
                  </a:lnTo>
                  <a:lnTo>
                    <a:pt x="552198" y="42182"/>
                  </a:lnTo>
                  <a:lnTo>
                    <a:pt x="537392" y="20239"/>
                  </a:lnTo>
                  <a:lnTo>
                    <a:pt x="515449" y="5432"/>
                  </a:lnTo>
                  <a:lnTo>
                    <a:pt x="488607" y="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5762974" y="1771736"/>
              <a:ext cx="582930" cy="1204595"/>
            </a:xfrm>
            <a:custGeom>
              <a:avLst/>
              <a:gdLst/>
              <a:ahLst/>
              <a:cxnLst/>
              <a:rect l="l" t="t" r="r" b="b"/>
              <a:pathLst>
                <a:path w="582929" h="1204595">
                  <a:moveTo>
                    <a:pt x="501040" y="0"/>
                  </a:moveTo>
                  <a:lnTo>
                    <a:pt x="81445" y="0"/>
                  </a:lnTo>
                  <a:lnTo>
                    <a:pt x="49721" y="6406"/>
                  </a:lnTo>
                  <a:lnTo>
                    <a:pt x="23812" y="23877"/>
                  </a:lnTo>
                  <a:lnTo>
                    <a:pt x="6342" y="49790"/>
                  </a:lnTo>
                  <a:lnTo>
                    <a:pt x="105" y="80683"/>
                  </a:lnTo>
                  <a:lnTo>
                    <a:pt x="0" y="1126896"/>
                  </a:lnTo>
                  <a:lnTo>
                    <a:pt x="406" y="1132331"/>
                  </a:lnTo>
                  <a:lnTo>
                    <a:pt x="22634" y="1179299"/>
                  </a:lnTo>
                  <a:lnTo>
                    <a:pt x="59225" y="1201311"/>
                  </a:lnTo>
                  <a:lnTo>
                    <a:pt x="81445" y="1204379"/>
                  </a:lnTo>
                  <a:lnTo>
                    <a:pt x="501040" y="1204379"/>
                  </a:lnTo>
                  <a:lnTo>
                    <a:pt x="538937" y="1195044"/>
                  </a:lnTo>
                  <a:lnTo>
                    <a:pt x="559183" y="1179372"/>
                  </a:lnTo>
                  <a:lnTo>
                    <a:pt x="81445" y="1179372"/>
                  </a:lnTo>
                  <a:lnTo>
                    <a:pt x="66395" y="1177331"/>
                  </a:lnTo>
                  <a:lnTo>
                    <a:pt x="31864" y="1150010"/>
                  </a:lnTo>
                  <a:lnTo>
                    <a:pt x="24930" y="1122857"/>
                  </a:lnTo>
                  <a:lnTo>
                    <a:pt x="24930" y="712685"/>
                  </a:lnTo>
                  <a:lnTo>
                    <a:pt x="18160" y="705916"/>
                  </a:lnTo>
                  <a:lnTo>
                    <a:pt x="19824" y="699642"/>
                  </a:lnTo>
                  <a:lnTo>
                    <a:pt x="21843" y="691553"/>
                  </a:lnTo>
                  <a:lnTo>
                    <a:pt x="24930" y="690181"/>
                  </a:lnTo>
                  <a:lnTo>
                    <a:pt x="24993" y="79032"/>
                  </a:lnTo>
                  <a:lnTo>
                    <a:pt x="42494" y="40614"/>
                  </a:lnTo>
                  <a:lnTo>
                    <a:pt x="81445" y="25006"/>
                  </a:lnTo>
                  <a:lnTo>
                    <a:pt x="559648" y="25006"/>
                  </a:lnTo>
                  <a:lnTo>
                    <a:pt x="559194" y="24404"/>
                  </a:lnTo>
                  <a:lnTo>
                    <a:pt x="542607" y="11383"/>
                  </a:lnTo>
                  <a:lnTo>
                    <a:pt x="522953" y="2980"/>
                  </a:lnTo>
                  <a:lnTo>
                    <a:pt x="501040" y="0"/>
                  </a:lnTo>
                  <a:close/>
                </a:path>
                <a:path w="582929" h="1204595">
                  <a:moveTo>
                    <a:pt x="557555" y="611619"/>
                  </a:moveTo>
                  <a:lnTo>
                    <a:pt x="557555" y="1122857"/>
                  </a:lnTo>
                  <a:lnTo>
                    <a:pt x="555451" y="1138182"/>
                  </a:lnTo>
                  <a:lnTo>
                    <a:pt x="527291" y="1172921"/>
                  </a:lnTo>
                  <a:lnTo>
                    <a:pt x="501040" y="1179372"/>
                  </a:lnTo>
                  <a:lnTo>
                    <a:pt x="559183" y="1179372"/>
                  </a:lnTo>
                  <a:lnTo>
                    <a:pt x="570468" y="1165585"/>
                  </a:lnTo>
                  <a:lnTo>
                    <a:pt x="579381" y="1145436"/>
                  </a:lnTo>
                  <a:lnTo>
                    <a:pt x="582548" y="1122857"/>
                  </a:lnTo>
                  <a:lnTo>
                    <a:pt x="582548" y="619937"/>
                  </a:lnTo>
                  <a:lnTo>
                    <a:pt x="565886" y="619937"/>
                  </a:lnTo>
                  <a:lnTo>
                    <a:pt x="557555" y="611619"/>
                  </a:lnTo>
                  <a:close/>
                </a:path>
                <a:path w="582929" h="1204595">
                  <a:moveTo>
                    <a:pt x="24930" y="690181"/>
                  </a:moveTo>
                  <a:lnTo>
                    <a:pt x="21843" y="691553"/>
                  </a:lnTo>
                  <a:lnTo>
                    <a:pt x="19824" y="699642"/>
                  </a:lnTo>
                  <a:lnTo>
                    <a:pt x="18160" y="705916"/>
                  </a:lnTo>
                  <a:lnTo>
                    <a:pt x="24930" y="712685"/>
                  </a:lnTo>
                  <a:lnTo>
                    <a:pt x="24930" y="690181"/>
                  </a:lnTo>
                  <a:close/>
                </a:path>
                <a:path w="582929" h="1204595">
                  <a:moveTo>
                    <a:pt x="559648" y="25006"/>
                  </a:moveTo>
                  <a:lnTo>
                    <a:pt x="501040" y="25006"/>
                  </a:lnTo>
                  <a:lnTo>
                    <a:pt x="508518" y="25498"/>
                  </a:lnTo>
                  <a:lnTo>
                    <a:pt x="515707" y="26935"/>
                  </a:lnTo>
                  <a:lnTo>
                    <a:pt x="549655" y="52720"/>
                  </a:lnTo>
                  <a:lnTo>
                    <a:pt x="557555" y="611619"/>
                  </a:lnTo>
                  <a:lnTo>
                    <a:pt x="565886" y="619937"/>
                  </a:lnTo>
                  <a:lnTo>
                    <a:pt x="582548" y="619937"/>
                  </a:lnTo>
                  <a:lnTo>
                    <a:pt x="582494" y="80683"/>
                  </a:lnTo>
                  <a:lnTo>
                    <a:pt x="581839" y="70713"/>
                  </a:lnTo>
                  <a:lnTo>
                    <a:pt x="579772" y="60336"/>
                  </a:lnTo>
                  <a:lnTo>
                    <a:pt x="576435" y="50479"/>
                  </a:lnTo>
                  <a:lnTo>
                    <a:pt x="571903" y="41216"/>
                  </a:lnTo>
                  <a:lnTo>
                    <a:pt x="559648" y="25006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2" name="object 5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57547" y="2526450"/>
              <a:ext cx="189801" cy="189788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5853353" y="2032262"/>
              <a:ext cx="398780" cy="398780"/>
            </a:xfrm>
            <a:custGeom>
              <a:avLst/>
              <a:gdLst/>
              <a:ahLst/>
              <a:cxnLst/>
              <a:rect l="l" t="t" r="r" b="b"/>
              <a:pathLst>
                <a:path w="398779" h="398780">
                  <a:moveTo>
                    <a:pt x="199097" y="0"/>
                  </a:moveTo>
                  <a:lnTo>
                    <a:pt x="153447" y="5258"/>
                  </a:lnTo>
                  <a:lnTo>
                    <a:pt x="111540" y="20236"/>
                  </a:lnTo>
                  <a:lnTo>
                    <a:pt x="74573" y="43740"/>
                  </a:lnTo>
                  <a:lnTo>
                    <a:pt x="43740" y="74573"/>
                  </a:lnTo>
                  <a:lnTo>
                    <a:pt x="20236" y="111540"/>
                  </a:lnTo>
                  <a:lnTo>
                    <a:pt x="5258" y="153447"/>
                  </a:lnTo>
                  <a:lnTo>
                    <a:pt x="0" y="199097"/>
                  </a:lnTo>
                  <a:lnTo>
                    <a:pt x="4072" y="239356"/>
                  </a:lnTo>
                  <a:lnTo>
                    <a:pt x="15751" y="276840"/>
                  </a:lnTo>
                  <a:lnTo>
                    <a:pt x="34225" y="310743"/>
                  </a:lnTo>
                  <a:lnTo>
                    <a:pt x="58686" y="340258"/>
                  </a:lnTo>
                  <a:lnTo>
                    <a:pt x="94507" y="368546"/>
                  </a:lnTo>
                  <a:lnTo>
                    <a:pt x="136309" y="388099"/>
                  </a:lnTo>
                  <a:lnTo>
                    <a:pt x="176260" y="396896"/>
                  </a:lnTo>
                  <a:lnTo>
                    <a:pt x="195021" y="398195"/>
                  </a:lnTo>
                  <a:lnTo>
                    <a:pt x="208572" y="398030"/>
                  </a:lnTo>
                  <a:lnTo>
                    <a:pt x="250405" y="391617"/>
                  </a:lnTo>
                  <a:lnTo>
                    <a:pt x="303683" y="368542"/>
                  </a:lnTo>
                  <a:lnTo>
                    <a:pt x="339509" y="340245"/>
                  </a:lnTo>
                  <a:lnTo>
                    <a:pt x="363970" y="310738"/>
                  </a:lnTo>
                  <a:lnTo>
                    <a:pt x="382444" y="276839"/>
                  </a:lnTo>
                  <a:lnTo>
                    <a:pt x="394123" y="239356"/>
                  </a:lnTo>
                  <a:lnTo>
                    <a:pt x="398195" y="199097"/>
                  </a:lnTo>
                  <a:lnTo>
                    <a:pt x="392937" y="153447"/>
                  </a:lnTo>
                  <a:lnTo>
                    <a:pt x="377958" y="111540"/>
                  </a:lnTo>
                  <a:lnTo>
                    <a:pt x="354455" y="74573"/>
                  </a:lnTo>
                  <a:lnTo>
                    <a:pt x="323622" y="43740"/>
                  </a:lnTo>
                  <a:lnTo>
                    <a:pt x="286655" y="20236"/>
                  </a:lnTo>
                  <a:lnTo>
                    <a:pt x="244748" y="5258"/>
                  </a:lnTo>
                  <a:lnTo>
                    <a:pt x="1990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5778589" y="1769630"/>
              <a:ext cx="561340" cy="1199515"/>
            </a:xfrm>
            <a:custGeom>
              <a:avLst/>
              <a:gdLst/>
              <a:ahLst/>
              <a:cxnLst/>
              <a:rect l="l" t="t" r="r" b="b"/>
              <a:pathLst>
                <a:path w="561339" h="1199514">
                  <a:moveTo>
                    <a:pt x="560959" y="1048905"/>
                  </a:moveTo>
                  <a:lnTo>
                    <a:pt x="0" y="468464"/>
                  </a:lnTo>
                  <a:lnTo>
                    <a:pt x="0" y="687082"/>
                  </a:lnTo>
                  <a:lnTo>
                    <a:pt x="494639" y="1198892"/>
                  </a:lnTo>
                  <a:lnTo>
                    <a:pt x="501040" y="1197571"/>
                  </a:lnTo>
                  <a:lnTo>
                    <a:pt x="536054" y="1177988"/>
                  </a:lnTo>
                  <a:lnTo>
                    <a:pt x="557911" y="1141145"/>
                  </a:lnTo>
                  <a:lnTo>
                    <a:pt x="560959" y="1118641"/>
                  </a:lnTo>
                  <a:lnTo>
                    <a:pt x="560959" y="1048905"/>
                  </a:lnTo>
                  <a:close/>
                </a:path>
                <a:path w="561339" h="1199514">
                  <a:moveTo>
                    <a:pt x="560959" y="635215"/>
                  </a:moveTo>
                  <a:lnTo>
                    <a:pt x="3225" y="58102"/>
                  </a:lnTo>
                  <a:lnTo>
                    <a:pt x="1130" y="65430"/>
                  </a:lnTo>
                  <a:lnTo>
                    <a:pt x="0" y="73190"/>
                  </a:lnTo>
                  <a:lnTo>
                    <a:pt x="0" y="81216"/>
                  </a:lnTo>
                  <a:lnTo>
                    <a:pt x="0" y="391693"/>
                  </a:lnTo>
                  <a:lnTo>
                    <a:pt x="560959" y="972146"/>
                  </a:lnTo>
                  <a:lnTo>
                    <a:pt x="560959" y="635215"/>
                  </a:lnTo>
                  <a:close/>
                </a:path>
                <a:path w="561339" h="1199514">
                  <a:moveTo>
                    <a:pt x="560959" y="470115"/>
                  </a:moveTo>
                  <a:lnTo>
                    <a:pt x="106629" y="0"/>
                  </a:lnTo>
                  <a:lnTo>
                    <a:pt x="78486" y="0"/>
                  </a:lnTo>
                  <a:lnTo>
                    <a:pt x="62852" y="1612"/>
                  </a:lnTo>
                  <a:lnTo>
                    <a:pt x="48260" y="6235"/>
                  </a:lnTo>
                  <a:lnTo>
                    <a:pt x="35039" y="13563"/>
                  </a:lnTo>
                  <a:lnTo>
                    <a:pt x="23482" y="23279"/>
                  </a:lnTo>
                  <a:lnTo>
                    <a:pt x="560959" y="579424"/>
                  </a:lnTo>
                  <a:lnTo>
                    <a:pt x="560959" y="470115"/>
                  </a:lnTo>
                  <a:close/>
                </a:path>
              </a:pathLst>
            </a:custGeom>
            <a:solidFill>
              <a:srgbClr val="FFFFFF">
                <a:alpha val="3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5897981" y="2043912"/>
              <a:ext cx="323850" cy="332105"/>
            </a:xfrm>
            <a:custGeom>
              <a:avLst/>
              <a:gdLst/>
              <a:ahLst/>
              <a:cxnLst/>
              <a:rect l="l" t="t" r="r" b="b"/>
              <a:pathLst>
                <a:path w="323850" h="332105">
                  <a:moveTo>
                    <a:pt x="66687" y="130962"/>
                  </a:moveTo>
                  <a:lnTo>
                    <a:pt x="32943" y="130962"/>
                  </a:lnTo>
                  <a:lnTo>
                    <a:pt x="32943" y="280822"/>
                  </a:lnTo>
                  <a:lnTo>
                    <a:pt x="66687" y="280822"/>
                  </a:lnTo>
                  <a:lnTo>
                    <a:pt x="66687" y="130962"/>
                  </a:lnTo>
                  <a:close/>
                </a:path>
                <a:path w="323850" h="332105">
                  <a:moveTo>
                    <a:pt x="76911" y="285902"/>
                  </a:moveTo>
                  <a:lnTo>
                    <a:pt x="75933" y="284937"/>
                  </a:lnTo>
                  <a:lnTo>
                    <a:pt x="23698" y="284937"/>
                  </a:lnTo>
                  <a:lnTo>
                    <a:pt x="22733" y="285902"/>
                  </a:lnTo>
                  <a:lnTo>
                    <a:pt x="22733" y="296011"/>
                  </a:lnTo>
                  <a:lnTo>
                    <a:pt x="23698" y="296976"/>
                  </a:lnTo>
                  <a:lnTo>
                    <a:pt x="74739" y="296976"/>
                  </a:lnTo>
                  <a:lnTo>
                    <a:pt x="75933" y="296976"/>
                  </a:lnTo>
                  <a:lnTo>
                    <a:pt x="76911" y="296011"/>
                  </a:lnTo>
                  <a:lnTo>
                    <a:pt x="76911" y="285902"/>
                  </a:lnTo>
                  <a:close/>
                </a:path>
                <a:path w="323850" h="332105">
                  <a:moveTo>
                    <a:pt x="76911" y="115773"/>
                  </a:moveTo>
                  <a:lnTo>
                    <a:pt x="75933" y="114808"/>
                  </a:lnTo>
                  <a:lnTo>
                    <a:pt x="74739" y="114808"/>
                  </a:lnTo>
                  <a:lnTo>
                    <a:pt x="23698" y="114808"/>
                  </a:lnTo>
                  <a:lnTo>
                    <a:pt x="22733" y="115773"/>
                  </a:lnTo>
                  <a:lnTo>
                    <a:pt x="22733" y="125882"/>
                  </a:lnTo>
                  <a:lnTo>
                    <a:pt x="23698" y="126847"/>
                  </a:lnTo>
                  <a:lnTo>
                    <a:pt x="75933" y="126847"/>
                  </a:lnTo>
                  <a:lnTo>
                    <a:pt x="76911" y="125882"/>
                  </a:lnTo>
                  <a:lnTo>
                    <a:pt x="76911" y="115773"/>
                  </a:lnTo>
                  <a:close/>
                </a:path>
                <a:path w="323850" h="332105">
                  <a:moveTo>
                    <a:pt x="141414" y="130962"/>
                  </a:moveTo>
                  <a:lnTo>
                    <a:pt x="107670" y="130962"/>
                  </a:lnTo>
                  <a:lnTo>
                    <a:pt x="107670" y="280822"/>
                  </a:lnTo>
                  <a:lnTo>
                    <a:pt x="141414" y="280822"/>
                  </a:lnTo>
                  <a:lnTo>
                    <a:pt x="141414" y="130962"/>
                  </a:lnTo>
                  <a:close/>
                </a:path>
                <a:path w="323850" h="332105">
                  <a:moveTo>
                    <a:pt x="151625" y="285902"/>
                  </a:moveTo>
                  <a:lnTo>
                    <a:pt x="150647" y="284937"/>
                  </a:lnTo>
                  <a:lnTo>
                    <a:pt x="98412" y="284937"/>
                  </a:lnTo>
                  <a:lnTo>
                    <a:pt x="97447" y="285902"/>
                  </a:lnTo>
                  <a:lnTo>
                    <a:pt x="97447" y="296011"/>
                  </a:lnTo>
                  <a:lnTo>
                    <a:pt x="98412" y="296976"/>
                  </a:lnTo>
                  <a:lnTo>
                    <a:pt x="149453" y="296976"/>
                  </a:lnTo>
                  <a:lnTo>
                    <a:pt x="150647" y="296976"/>
                  </a:lnTo>
                  <a:lnTo>
                    <a:pt x="151625" y="296011"/>
                  </a:lnTo>
                  <a:lnTo>
                    <a:pt x="151625" y="285902"/>
                  </a:lnTo>
                  <a:close/>
                </a:path>
                <a:path w="323850" h="332105">
                  <a:moveTo>
                    <a:pt x="151625" y="115773"/>
                  </a:moveTo>
                  <a:lnTo>
                    <a:pt x="150647" y="114808"/>
                  </a:lnTo>
                  <a:lnTo>
                    <a:pt x="149453" y="114808"/>
                  </a:lnTo>
                  <a:lnTo>
                    <a:pt x="98412" y="114808"/>
                  </a:lnTo>
                  <a:lnTo>
                    <a:pt x="97447" y="115773"/>
                  </a:lnTo>
                  <a:lnTo>
                    <a:pt x="97447" y="125882"/>
                  </a:lnTo>
                  <a:lnTo>
                    <a:pt x="98412" y="126847"/>
                  </a:lnTo>
                  <a:lnTo>
                    <a:pt x="150647" y="126847"/>
                  </a:lnTo>
                  <a:lnTo>
                    <a:pt x="151625" y="125882"/>
                  </a:lnTo>
                  <a:lnTo>
                    <a:pt x="151625" y="115773"/>
                  </a:lnTo>
                  <a:close/>
                </a:path>
                <a:path w="323850" h="332105">
                  <a:moveTo>
                    <a:pt x="216128" y="130962"/>
                  </a:moveTo>
                  <a:lnTo>
                    <a:pt x="182384" y="130962"/>
                  </a:lnTo>
                  <a:lnTo>
                    <a:pt x="182384" y="280822"/>
                  </a:lnTo>
                  <a:lnTo>
                    <a:pt x="216128" y="280822"/>
                  </a:lnTo>
                  <a:lnTo>
                    <a:pt x="216128" y="130962"/>
                  </a:lnTo>
                  <a:close/>
                </a:path>
                <a:path w="323850" h="332105">
                  <a:moveTo>
                    <a:pt x="226352" y="285902"/>
                  </a:moveTo>
                  <a:lnTo>
                    <a:pt x="225374" y="284937"/>
                  </a:lnTo>
                  <a:lnTo>
                    <a:pt x="173139" y="284937"/>
                  </a:lnTo>
                  <a:lnTo>
                    <a:pt x="172173" y="285902"/>
                  </a:lnTo>
                  <a:lnTo>
                    <a:pt x="172173" y="296011"/>
                  </a:lnTo>
                  <a:lnTo>
                    <a:pt x="173139" y="296976"/>
                  </a:lnTo>
                  <a:lnTo>
                    <a:pt x="224180" y="296976"/>
                  </a:lnTo>
                  <a:lnTo>
                    <a:pt x="225374" y="296976"/>
                  </a:lnTo>
                  <a:lnTo>
                    <a:pt x="226352" y="296011"/>
                  </a:lnTo>
                  <a:lnTo>
                    <a:pt x="226352" y="285902"/>
                  </a:lnTo>
                  <a:close/>
                </a:path>
                <a:path w="323850" h="332105">
                  <a:moveTo>
                    <a:pt x="226352" y="115773"/>
                  </a:moveTo>
                  <a:lnTo>
                    <a:pt x="225374" y="114808"/>
                  </a:lnTo>
                  <a:lnTo>
                    <a:pt x="224180" y="114808"/>
                  </a:lnTo>
                  <a:lnTo>
                    <a:pt x="173139" y="114808"/>
                  </a:lnTo>
                  <a:lnTo>
                    <a:pt x="172173" y="115773"/>
                  </a:lnTo>
                  <a:lnTo>
                    <a:pt x="172173" y="125882"/>
                  </a:lnTo>
                  <a:lnTo>
                    <a:pt x="173139" y="126847"/>
                  </a:lnTo>
                  <a:lnTo>
                    <a:pt x="225374" y="126847"/>
                  </a:lnTo>
                  <a:lnTo>
                    <a:pt x="226352" y="125882"/>
                  </a:lnTo>
                  <a:lnTo>
                    <a:pt x="226352" y="115773"/>
                  </a:lnTo>
                  <a:close/>
                </a:path>
                <a:path w="323850" h="332105">
                  <a:moveTo>
                    <a:pt x="290855" y="130962"/>
                  </a:moveTo>
                  <a:lnTo>
                    <a:pt x="257111" y="130962"/>
                  </a:lnTo>
                  <a:lnTo>
                    <a:pt x="257111" y="280822"/>
                  </a:lnTo>
                  <a:lnTo>
                    <a:pt x="290855" y="280822"/>
                  </a:lnTo>
                  <a:lnTo>
                    <a:pt x="290855" y="130962"/>
                  </a:lnTo>
                  <a:close/>
                </a:path>
                <a:path w="323850" h="332105">
                  <a:moveTo>
                    <a:pt x="301066" y="285902"/>
                  </a:moveTo>
                  <a:lnTo>
                    <a:pt x="300088" y="284937"/>
                  </a:lnTo>
                  <a:lnTo>
                    <a:pt x="247853" y="284937"/>
                  </a:lnTo>
                  <a:lnTo>
                    <a:pt x="246888" y="285902"/>
                  </a:lnTo>
                  <a:lnTo>
                    <a:pt x="246888" y="296011"/>
                  </a:lnTo>
                  <a:lnTo>
                    <a:pt x="247853" y="296976"/>
                  </a:lnTo>
                  <a:lnTo>
                    <a:pt x="298894" y="296976"/>
                  </a:lnTo>
                  <a:lnTo>
                    <a:pt x="300088" y="296976"/>
                  </a:lnTo>
                  <a:lnTo>
                    <a:pt x="301066" y="296011"/>
                  </a:lnTo>
                  <a:lnTo>
                    <a:pt x="301066" y="285902"/>
                  </a:lnTo>
                  <a:close/>
                </a:path>
                <a:path w="323850" h="332105">
                  <a:moveTo>
                    <a:pt x="301066" y="115773"/>
                  </a:moveTo>
                  <a:lnTo>
                    <a:pt x="300088" y="114808"/>
                  </a:lnTo>
                  <a:lnTo>
                    <a:pt x="298894" y="114808"/>
                  </a:lnTo>
                  <a:lnTo>
                    <a:pt x="247853" y="114808"/>
                  </a:lnTo>
                  <a:lnTo>
                    <a:pt x="246888" y="115773"/>
                  </a:lnTo>
                  <a:lnTo>
                    <a:pt x="246888" y="125882"/>
                  </a:lnTo>
                  <a:lnTo>
                    <a:pt x="247853" y="126847"/>
                  </a:lnTo>
                  <a:lnTo>
                    <a:pt x="300088" y="126847"/>
                  </a:lnTo>
                  <a:lnTo>
                    <a:pt x="301066" y="125882"/>
                  </a:lnTo>
                  <a:lnTo>
                    <a:pt x="301066" y="115773"/>
                  </a:lnTo>
                  <a:close/>
                </a:path>
                <a:path w="323850" h="332105">
                  <a:moveTo>
                    <a:pt x="312013" y="301840"/>
                  </a:moveTo>
                  <a:lnTo>
                    <a:pt x="311200" y="301840"/>
                  </a:lnTo>
                  <a:lnTo>
                    <a:pt x="311200" y="300570"/>
                  </a:lnTo>
                  <a:lnTo>
                    <a:pt x="12585" y="300570"/>
                  </a:lnTo>
                  <a:lnTo>
                    <a:pt x="12585" y="301840"/>
                  </a:lnTo>
                  <a:lnTo>
                    <a:pt x="11772" y="301840"/>
                  </a:lnTo>
                  <a:lnTo>
                    <a:pt x="11772" y="313270"/>
                  </a:lnTo>
                  <a:lnTo>
                    <a:pt x="12065" y="313270"/>
                  </a:lnTo>
                  <a:lnTo>
                    <a:pt x="12065" y="314540"/>
                  </a:lnTo>
                  <a:lnTo>
                    <a:pt x="311721" y="314540"/>
                  </a:lnTo>
                  <a:lnTo>
                    <a:pt x="311721" y="313270"/>
                  </a:lnTo>
                  <a:lnTo>
                    <a:pt x="312013" y="313270"/>
                  </a:lnTo>
                  <a:lnTo>
                    <a:pt x="312013" y="301840"/>
                  </a:lnTo>
                  <a:close/>
                </a:path>
                <a:path w="323850" h="332105">
                  <a:moveTo>
                    <a:pt x="317080" y="98513"/>
                  </a:moveTo>
                  <a:lnTo>
                    <a:pt x="316788" y="98513"/>
                  </a:lnTo>
                  <a:lnTo>
                    <a:pt x="316788" y="97243"/>
                  </a:lnTo>
                  <a:lnTo>
                    <a:pt x="6997" y="97243"/>
                  </a:lnTo>
                  <a:lnTo>
                    <a:pt x="6997" y="98513"/>
                  </a:lnTo>
                  <a:lnTo>
                    <a:pt x="6705" y="98513"/>
                  </a:lnTo>
                  <a:lnTo>
                    <a:pt x="6705" y="109943"/>
                  </a:lnTo>
                  <a:lnTo>
                    <a:pt x="7518" y="109943"/>
                  </a:lnTo>
                  <a:lnTo>
                    <a:pt x="7518" y="111213"/>
                  </a:lnTo>
                  <a:lnTo>
                    <a:pt x="316268" y="111213"/>
                  </a:lnTo>
                  <a:lnTo>
                    <a:pt x="316268" y="109943"/>
                  </a:lnTo>
                  <a:lnTo>
                    <a:pt x="317080" y="109943"/>
                  </a:lnTo>
                  <a:lnTo>
                    <a:pt x="317080" y="98513"/>
                  </a:lnTo>
                  <a:close/>
                </a:path>
                <a:path w="323850" h="332105">
                  <a:moveTo>
                    <a:pt x="323773" y="319405"/>
                  </a:moveTo>
                  <a:lnTo>
                    <a:pt x="322973" y="319405"/>
                  </a:lnTo>
                  <a:lnTo>
                    <a:pt x="322973" y="318135"/>
                  </a:lnTo>
                  <a:lnTo>
                    <a:pt x="812" y="318135"/>
                  </a:lnTo>
                  <a:lnTo>
                    <a:pt x="812" y="319405"/>
                  </a:lnTo>
                  <a:lnTo>
                    <a:pt x="0" y="319405"/>
                  </a:lnTo>
                  <a:lnTo>
                    <a:pt x="0" y="330835"/>
                  </a:lnTo>
                  <a:lnTo>
                    <a:pt x="292" y="330835"/>
                  </a:lnTo>
                  <a:lnTo>
                    <a:pt x="292" y="332105"/>
                  </a:lnTo>
                  <a:lnTo>
                    <a:pt x="323494" y="332105"/>
                  </a:lnTo>
                  <a:lnTo>
                    <a:pt x="323494" y="330835"/>
                  </a:lnTo>
                  <a:lnTo>
                    <a:pt x="323773" y="330835"/>
                  </a:lnTo>
                  <a:lnTo>
                    <a:pt x="323773" y="319405"/>
                  </a:lnTo>
                  <a:close/>
                </a:path>
                <a:path w="323850" h="332105">
                  <a:moveTo>
                    <a:pt x="323773" y="83286"/>
                  </a:moveTo>
                  <a:lnTo>
                    <a:pt x="323278" y="82550"/>
                  </a:lnTo>
                  <a:lnTo>
                    <a:pt x="322465" y="82130"/>
                  </a:lnTo>
                  <a:lnTo>
                    <a:pt x="162433" y="0"/>
                  </a:lnTo>
                  <a:lnTo>
                    <a:pt x="161340" y="0"/>
                  </a:lnTo>
                  <a:lnTo>
                    <a:pt x="495" y="82550"/>
                  </a:lnTo>
                  <a:lnTo>
                    <a:pt x="0" y="83286"/>
                  </a:lnTo>
                  <a:lnTo>
                    <a:pt x="0" y="92100"/>
                  </a:lnTo>
                  <a:lnTo>
                    <a:pt x="1219" y="93129"/>
                  </a:lnTo>
                  <a:lnTo>
                    <a:pt x="322554" y="93129"/>
                  </a:lnTo>
                  <a:lnTo>
                    <a:pt x="323773" y="92100"/>
                  </a:lnTo>
                  <a:lnTo>
                    <a:pt x="323773" y="83286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532516" y="3293696"/>
            <a:ext cx="421640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spc="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0" b="1" dirty="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022341" y="3325795"/>
            <a:ext cx="640715" cy="640715"/>
          </a:xfrm>
          <a:custGeom>
            <a:avLst/>
            <a:gdLst/>
            <a:ahLst/>
            <a:cxnLst/>
            <a:rect l="l" t="t" r="r" b="b"/>
            <a:pathLst>
              <a:path w="640715" h="640714">
                <a:moveTo>
                  <a:pt x="320319" y="0"/>
                </a:moveTo>
                <a:lnTo>
                  <a:pt x="272984" y="3472"/>
                </a:lnTo>
                <a:lnTo>
                  <a:pt x="227805" y="13561"/>
                </a:lnTo>
                <a:lnTo>
                  <a:pt x="185279" y="29770"/>
                </a:lnTo>
                <a:lnTo>
                  <a:pt x="145900" y="51603"/>
                </a:lnTo>
                <a:lnTo>
                  <a:pt x="110164" y="78566"/>
                </a:lnTo>
                <a:lnTo>
                  <a:pt x="78567" y="110162"/>
                </a:lnTo>
                <a:lnTo>
                  <a:pt x="51604" y="145897"/>
                </a:lnTo>
                <a:lnTo>
                  <a:pt x="29770" y="185274"/>
                </a:lnTo>
                <a:lnTo>
                  <a:pt x="13561" y="227798"/>
                </a:lnTo>
                <a:lnTo>
                  <a:pt x="3473" y="272974"/>
                </a:lnTo>
                <a:lnTo>
                  <a:pt x="0" y="320306"/>
                </a:lnTo>
                <a:lnTo>
                  <a:pt x="3473" y="367638"/>
                </a:lnTo>
                <a:lnTo>
                  <a:pt x="13561" y="412814"/>
                </a:lnTo>
                <a:lnTo>
                  <a:pt x="29770" y="455338"/>
                </a:lnTo>
                <a:lnTo>
                  <a:pt x="51604" y="494716"/>
                </a:lnTo>
                <a:lnTo>
                  <a:pt x="78567" y="530450"/>
                </a:lnTo>
                <a:lnTo>
                  <a:pt x="110164" y="562046"/>
                </a:lnTo>
                <a:lnTo>
                  <a:pt x="145900" y="589009"/>
                </a:lnTo>
                <a:lnTo>
                  <a:pt x="185279" y="610842"/>
                </a:lnTo>
                <a:lnTo>
                  <a:pt x="227805" y="627051"/>
                </a:lnTo>
                <a:lnTo>
                  <a:pt x="272984" y="637140"/>
                </a:lnTo>
                <a:lnTo>
                  <a:pt x="320319" y="640613"/>
                </a:lnTo>
                <a:lnTo>
                  <a:pt x="367651" y="637140"/>
                </a:lnTo>
                <a:lnTo>
                  <a:pt x="412827" y="627051"/>
                </a:lnTo>
                <a:lnTo>
                  <a:pt x="455351" y="610842"/>
                </a:lnTo>
                <a:lnTo>
                  <a:pt x="494728" y="589009"/>
                </a:lnTo>
                <a:lnTo>
                  <a:pt x="530463" y="562046"/>
                </a:lnTo>
                <a:lnTo>
                  <a:pt x="562059" y="530450"/>
                </a:lnTo>
                <a:lnTo>
                  <a:pt x="589022" y="494716"/>
                </a:lnTo>
                <a:lnTo>
                  <a:pt x="610855" y="455338"/>
                </a:lnTo>
                <a:lnTo>
                  <a:pt x="627064" y="412814"/>
                </a:lnTo>
                <a:lnTo>
                  <a:pt x="637153" y="367638"/>
                </a:lnTo>
                <a:lnTo>
                  <a:pt x="640626" y="320306"/>
                </a:lnTo>
                <a:lnTo>
                  <a:pt x="637153" y="272974"/>
                </a:lnTo>
                <a:lnTo>
                  <a:pt x="627064" y="227798"/>
                </a:lnTo>
                <a:lnTo>
                  <a:pt x="610855" y="185274"/>
                </a:lnTo>
                <a:lnTo>
                  <a:pt x="589022" y="145897"/>
                </a:lnTo>
                <a:lnTo>
                  <a:pt x="562059" y="110162"/>
                </a:lnTo>
                <a:lnTo>
                  <a:pt x="530463" y="78566"/>
                </a:lnTo>
                <a:lnTo>
                  <a:pt x="494728" y="51603"/>
                </a:lnTo>
                <a:lnTo>
                  <a:pt x="455351" y="29770"/>
                </a:lnTo>
                <a:lnTo>
                  <a:pt x="412827" y="13561"/>
                </a:lnTo>
                <a:lnTo>
                  <a:pt x="367651" y="3472"/>
                </a:lnTo>
                <a:lnTo>
                  <a:pt x="3203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 txBox="1"/>
          <p:nvPr/>
        </p:nvSpPr>
        <p:spPr>
          <a:xfrm>
            <a:off x="8165916" y="3284437"/>
            <a:ext cx="421640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spc="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0" b="1" dirty="0">
              <a:latin typeface="Arial"/>
              <a:cs typeface="Arial"/>
            </a:endParaRPr>
          </a:p>
        </p:txBody>
      </p:sp>
      <p:pic>
        <p:nvPicPr>
          <p:cNvPr id="59" name="object 5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7420" y="5914209"/>
            <a:ext cx="634095" cy="574228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713677" y="5918447"/>
            <a:ext cx="633501" cy="573698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216925" y="5905346"/>
            <a:ext cx="632886" cy="573128"/>
          </a:xfrm>
          <a:prstGeom prst="rect">
            <a:avLst/>
          </a:prstGeom>
        </p:spPr>
      </p:pic>
      <p:sp>
        <p:nvSpPr>
          <p:cNvPr id="62" name="object 62"/>
          <p:cNvSpPr/>
          <p:nvPr/>
        </p:nvSpPr>
        <p:spPr>
          <a:xfrm>
            <a:off x="1103118" y="5898637"/>
            <a:ext cx="1804670" cy="621030"/>
          </a:xfrm>
          <a:custGeom>
            <a:avLst/>
            <a:gdLst/>
            <a:ahLst/>
            <a:cxnLst/>
            <a:rect l="l" t="t" r="r" b="b"/>
            <a:pathLst>
              <a:path w="1804670" h="621029">
                <a:moveTo>
                  <a:pt x="1245464" y="20"/>
                </a:moveTo>
                <a:lnTo>
                  <a:pt x="1093422" y="0"/>
                </a:lnTo>
                <a:lnTo>
                  <a:pt x="992306" y="584"/>
                </a:lnTo>
                <a:lnTo>
                  <a:pt x="941811" y="1189"/>
                </a:lnTo>
                <a:lnTo>
                  <a:pt x="891337" y="2071"/>
                </a:lnTo>
                <a:lnTo>
                  <a:pt x="840867" y="3283"/>
                </a:lnTo>
                <a:lnTo>
                  <a:pt x="790386" y="4878"/>
                </a:lnTo>
                <a:lnTo>
                  <a:pt x="739876" y="6908"/>
                </a:lnTo>
                <a:lnTo>
                  <a:pt x="720038" y="7360"/>
                </a:lnTo>
                <a:lnTo>
                  <a:pt x="336118" y="9512"/>
                </a:lnTo>
                <a:lnTo>
                  <a:pt x="340410" y="8013"/>
                </a:lnTo>
                <a:lnTo>
                  <a:pt x="312371" y="11523"/>
                </a:lnTo>
                <a:lnTo>
                  <a:pt x="256569" y="13487"/>
                </a:lnTo>
                <a:lnTo>
                  <a:pt x="191222" y="14401"/>
                </a:lnTo>
                <a:lnTo>
                  <a:pt x="104775" y="15074"/>
                </a:lnTo>
                <a:lnTo>
                  <a:pt x="62239" y="23359"/>
                </a:lnTo>
                <a:lnTo>
                  <a:pt x="28289" y="42425"/>
                </a:lnTo>
                <a:lnTo>
                  <a:pt x="6387" y="69619"/>
                </a:lnTo>
                <a:lnTo>
                  <a:pt x="0" y="102285"/>
                </a:lnTo>
                <a:lnTo>
                  <a:pt x="3272" y="155013"/>
                </a:lnTo>
                <a:lnTo>
                  <a:pt x="5623" y="207823"/>
                </a:lnTo>
                <a:lnTo>
                  <a:pt x="7383" y="260683"/>
                </a:lnTo>
                <a:lnTo>
                  <a:pt x="10443" y="366418"/>
                </a:lnTo>
                <a:lnTo>
                  <a:pt x="12403" y="419229"/>
                </a:lnTo>
                <a:lnTo>
                  <a:pt x="15087" y="471957"/>
                </a:lnTo>
                <a:lnTo>
                  <a:pt x="14353" y="498914"/>
                </a:lnTo>
                <a:lnTo>
                  <a:pt x="12609" y="533828"/>
                </a:lnTo>
                <a:lnTo>
                  <a:pt x="14167" y="568165"/>
                </a:lnTo>
                <a:lnTo>
                  <a:pt x="48383" y="603993"/>
                </a:lnTo>
                <a:lnTo>
                  <a:pt x="94605" y="610390"/>
                </a:lnTo>
                <a:lnTo>
                  <a:pt x="150450" y="613782"/>
                </a:lnTo>
                <a:lnTo>
                  <a:pt x="244792" y="616330"/>
                </a:lnTo>
                <a:lnTo>
                  <a:pt x="294437" y="617876"/>
                </a:lnTo>
                <a:lnTo>
                  <a:pt x="344225" y="619036"/>
                </a:lnTo>
                <a:lnTo>
                  <a:pt x="394127" y="619857"/>
                </a:lnTo>
                <a:lnTo>
                  <a:pt x="494159" y="620681"/>
                </a:lnTo>
                <a:lnTo>
                  <a:pt x="843711" y="620089"/>
                </a:lnTo>
                <a:lnTo>
                  <a:pt x="893933" y="619572"/>
                </a:lnTo>
                <a:lnTo>
                  <a:pt x="944078" y="618081"/>
                </a:lnTo>
                <a:lnTo>
                  <a:pt x="994169" y="615831"/>
                </a:lnTo>
                <a:lnTo>
                  <a:pt x="1044226" y="613038"/>
                </a:lnTo>
                <a:lnTo>
                  <a:pt x="1194420" y="603557"/>
                </a:lnTo>
                <a:lnTo>
                  <a:pt x="1244565" y="600748"/>
                </a:lnTo>
                <a:lnTo>
                  <a:pt x="1294788" y="598474"/>
                </a:lnTo>
                <a:lnTo>
                  <a:pt x="1345109" y="596950"/>
                </a:lnTo>
                <a:lnTo>
                  <a:pt x="1395552" y="596391"/>
                </a:lnTo>
                <a:lnTo>
                  <a:pt x="1446905" y="595499"/>
                </a:lnTo>
                <a:lnTo>
                  <a:pt x="1498228" y="593162"/>
                </a:lnTo>
                <a:lnTo>
                  <a:pt x="1549493" y="589870"/>
                </a:lnTo>
                <a:lnTo>
                  <a:pt x="1651739" y="582378"/>
                </a:lnTo>
                <a:lnTo>
                  <a:pt x="1702663" y="579157"/>
                </a:lnTo>
                <a:lnTo>
                  <a:pt x="1742934" y="570970"/>
                </a:lnTo>
                <a:lnTo>
                  <a:pt x="1775363" y="552772"/>
                </a:lnTo>
                <a:lnTo>
                  <a:pt x="1796873" y="526988"/>
                </a:lnTo>
                <a:lnTo>
                  <a:pt x="1804390" y="496049"/>
                </a:lnTo>
                <a:lnTo>
                  <a:pt x="1802373" y="444125"/>
                </a:lnTo>
                <a:lnTo>
                  <a:pt x="1798247" y="392309"/>
                </a:lnTo>
                <a:lnTo>
                  <a:pt x="1792530" y="340583"/>
                </a:lnTo>
                <a:lnTo>
                  <a:pt x="1785739" y="288927"/>
                </a:lnTo>
                <a:lnTo>
                  <a:pt x="1770998" y="185760"/>
                </a:lnTo>
                <a:lnTo>
                  <a:pt x="1764084" y="134212"/>
                </a:lnTo>
                <a:lnTo>
                  <a:pt x="1758162" y="82664"/>
                </a:lnTo>
                <a:lnTo>
                  <a:pt x="1724340" y="29090"/>
                </a:lnTo>
                <a:lnTo>
                  <a:pt x="1651685" y="6387"/>
                </a:lnTo>
                <a:lnTo>
                  <a:pt x="1448673" y="2432"/>
                </a:lnTo>
                <a:lnTo>
                  <a:pt x="1346994" y="906"/>
                </a:lnTo>
                <a:lnTo>
                  <a:pt x="1245464" y="20"/>
                </a:lnTo>
                <a:close/>
              </a:path>
            </a:pathLst>
          </a:custGeom>
          <a:solidFill>
            <a:srgbClr val="E12F4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 txBox="1"/>
          <p:nvPr/>
        </p:nvSpPr>
        <p:spPr>
          <a:xfrm>
            <a:off x="1355484" y="6015417"/>
            <a:ext cx="146621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сразу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же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088592" y="4586969"/>
            <a:ext cx="3841750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в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мобильном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приложении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банка </a:t>
            </a:r>
            <a:r>
              <a:rPr sz="1600" dirty="0">
                <a:latin typeface="Arial"/>
                <a:cs typeface="Arial"/>
              </a:rPr>
              <a:t>звонком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на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горячую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линию</a:t>
            </a:r>
            <a:r>
              <a:rPr sz="1600" spc="-20" dirty="0">
                <a:latin typeface="Arial"/>
                <a:cs typeface="Arial"/>
              </a:rPr>
              <a:t> банка </a:t>
            </a:r>
            <a:r>
              <a:rPr sz="1600" dirty="0">
                <a:latin typeface="Arial"/>
                <a:cs typeface="Arial"/>
              </a:rPr>
              <a:t>личным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обращением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отделение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банка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158936" y="4537998"/>
            <a:ext cx="236029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при личном </a:t>
            </a:r>
            <a:r>
              <a:rPr sz="1600" spc="-10" dirty="0">
                <a:latin typeface="Arial"/>
                <a:cs typeface="Arial"/>
              </a:rPr>
              <a:t>обращении 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ближайший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отдел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ОВД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1513048" y="3840033"/>
            <a:ext cx="5941060" cy="2679700"/>
            <a:chOff x="1513048" y="3840033"/>
            <a:chExt cx="5941060" cy="2679700"/>
          </a:xfrm>
        </p:grpSpPr>
        <p:sp>
          <p:nvSpPr>
            <p:cNvPr id="67" name="object 67"/>
            <p:cNvSpPr/>
            <p:nvPr/>
          </p:nvSpPr>
          <p:spPr>
            <a:xfrm>
              <a:off x="1517811" y="3877823"/>
              <a:ext cx="0" cy="1998345"/>
            </a:xfrm>
            <a:custGeom>
              <a:avLst/>
              <a:gdLst/>
              <a:ahLst/>
              <a:cxnLst/>
              <a:rect l="l" t="t" r="r" b="b"/>
              <a:pathLst>
                <a:path h="1998345">
                  <a:moveTo>
                    <a:pt x="0" y="199788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68"/>
            <p:cNvSpPr/>
            <p:nvPr/>
          </p:nvSpPr>
          <p:spPr>
            <a:xfrm>
              <a:off x="5602385" y="3844795"/>
              <a:ext cx="741680" cy="2324735"/>
            </a:xfrm>
            <a:custGeom>
              <a:avLst/>
              <a:gdLst/>
              <a:ahLst/>
              <a:cxnLst/>
              <a:rect l="l" t="t" r="r" b="b"/>
              <a:pathLst>
                <a:path w="741679" h="2324735">
                  <a:moveTo>
                    <a:pt x="0" y="0"/>
                  </a:moveTo>
                  <a:lnTo>
                    <a:pt x="47354" y="755"/>
                  </a:lnTo>
                  <a:lnTo>
                    <a:pt x="90667" y="1470"/>
                  </a:lnTo>
                  <a:lnTo>
                    <a:pt x="130111" y="2146"/>
                  </a:lnTo>
                  <a:lnTo>
                    <a:pt x="198081" y="3397"/>
                  </a:lnTo>
                  <a:lnTo>
                    <a:pt x="252641" y="4532"/>
                  </a:lnTo>
                  <a:lnTo>
                    <a:pt x="295170" y="5576"/>
                  </a:lnTo>
                  <a:lnTo>
                    <a:pt x="339419" y="7026"/>
                  </a:lnTo>
                  <a:lnTo>
                    <a:pt x="375601" y="10809"/>
                  </a:lnTo>
                  <a:lnTo>
                    <a:pt x="374857" y="11330"/>
                  </a:lnTo>
                  <a:lnTo>
                    <a:pt x="373517" y="11870"/>
                  </a:lnTo>
                  <a:lnTo>
                    <a:pt x="371753" y="12435"/>
                  </a:lnTo>
                  <a:lnTo>
                    <a:pt x="369737" y="13027"/>
                  </a:lnTo>
                  <a:lnTo>
                    <a:pt x="367642" y="13650"/>
                  </a:lnTo>
                  <a:lnTo>
                    <a:pt x="365639" y="14305"/>
                  </a:lnTo>
                  <a:lnTo>
                    <a:pt x="363902" y="14997"/>
                  </a:lnTo>
                  <a:lnTo>
                    <a:pt x="362603" y="15728"/>
                  </a:lnTo>
                  <a:lnTo>
                    <a:pt x="361913" y="16502"/>
                  </a:lnTo>
                  <a:lnTo>
                    <a:pt x="362004" y="17322"/>
                  </a:lnTo>
                  <a:lnTo>
                    <a:pt x="411560" y="25899"/>
                  </a:lnTo>
                  <a:lnTo>
                    <a:pt x="463889" y="30246"/>
                  </a:lnTo>
                  <a:lnTo>
                    <a:pt x="512734" y="33554"/>
                  </a:lnTo>
                  <a:lnTo>
                    <a:pt x="574352" y="37219"/>
                  </a:lnTo>
                  <a:lnTo>
                    <a:pt x="650124" y="41266"/>
                  </a:lnTo>
                  <a:lnTo>
                    <a:pt x="693747" y="43440"/>
                  </a:lnTo>
                  <a:lnTo>
                    <a:pt x="741426" y="45720"/>
                  </a:lnTo>
                  <a:lnTo>
                    <a:pt x="741426" y="2324671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9" name="object 69"/>
            <p:cNvSpPr/>
            <p:nvPr/>
          </p:nvSpPr>
          <p:spPr>
            <a:xfrm>
              <a:off x="5480391" y="5898635"/>
              <a:ext cx="1974214" cy="621030"/>
            </a:xfrm>
            <a:custGeom>
              <a:avLst/>
              <a:gdLst/>
              <a:ahLst/>
              <a:cxnLst/>
              <a:rect l="l" t="t" r="r" b="b"/>
              <a:pathLst>
                <a:path w="1974215" h="621029">
                  <a:moveTo>
                    <a:pt x="1356792" y="0"/>
                  </a:moveTo>
                  <a:lnTo>
                    <a:pt x="1157298" y="130"/>
                  </a:lnTo>
                  <a:lnTo>
                    <a:pt x="1057814" y="857"/>
                  </a:lnTo>
                  <a:lnTo>
                    <a:pt x="958428" y="2400"/>
                  </a:lnTo>
                  <a:lnTo>
                    <a:pt x="908739" y="3572"/>
                  </a:lnTo>
                  <a:lnTo>
                    <a:pt x="859036" y="5063"/>
                  </a:lnTo>
                  <a:lnTo>
                    <a:pt x="809307" y="6910"/>
                  </a:lnTo>
                  <a:lnTo>
                    <a:pt x="790874" y="7317"/>
                  </a:lnTo>
                  <a:lnTo>
                    <a:pt x="367664" y="9514"/>
                  </a:lnTo>
                  <a:lnTo>
                    <a:pt x="372363" y="8015"/>
                  </a:lnTo>
                  <a:lnTo>
                    <a:pt x="341692" y="11526"/>
                  </a:lnTo>
                  <a:lnTo>
                    <a:pt x="280655" y="13489"/>
                  </a:lnTo>
                  <a:lnTo>
                    <a:pt x="209179" y="14403"/>
                  </a:lnTo>
                  <a:lnTo>
                    <a:pt x="114617" y="15076"/>
                  </a:lnTo>
                  <a:lnTo>
                    <a:pt x="68090" y="23361"/>
                  </a:lnTo>
                  <a:lnTo>
                    <a:pt x="30953" y="42427"/>
                  </a:lnTo>
                  <a:lnTo>
                    <a:pt x="6993" y="69621"/>
                  </a:lnTo>
                  <a:lnTo>
                    <a:pt x="0" y="102287"/>
                  </a:lnTo>
                  <a:lnTo>
                    <a:pt x="3583" y="155015"/>
                  </a:lnTo>
                  <a:lnTo>
                    <a:pt x="6158" y="207825"/>
                  </a:lnTo>
                  <a:lnTo>
                    <a:pt x="8085" y="260685"/>
                  </a:lnTo>
                  <a:lnTo>
                    <a:pt x="11437" y="366420"/>
                  </a:lnTo>
                  <a:lnTo>
                    <a:pt x="13583" y="419231"/>
                  </a:lnTo>
                  <a:lnTo>
                    <a:pt x="16522" y="471959"/>
                  </a:lnTo>
                  <a:lnTo>
                    <a:pt x="15713" y="498916"/>
                  </a:lnTo>
                  <a:lnTo>
                    <a:pt x="13801" y="533830"/>
                  </a:lnTo>
                  <a:lnTo>
                    <a:pt x="15504" y="568167"/>
                  </a:lnTo>
                  <a:lnTo>
                    <a:pt x="52928" y="603995"/>
                  </a:lnTo>
                  <a:lnTo>
                    <a:pt x="103487" y="610392"/>
                  </a:lnTo>
                  <a:lnTo>
                    <a:pt x="164576" y="613784"/>
                  </a:lnTo>
                  <a:lnTo>
                    <a:pt x="267779" y="616332"/>
                  </a:lnTo>
                  <a:lnTo>
                    <a:pt x="317897" y="617774"/>
                  </a:lnTo>
                  <a:lnTo>
                    <a:pt x="368151" y="618883"/>
                  </a:lnTo>
                  <a:lnTo>
                    <a:pt x="418515" y="619697"/>
                  </a:lnTo>
                  <a:lnTo>
                    <a:pt x="519477" y="620597"/>
                  </a:lnTo>
                  <a:lnTo>
                    <a:pt x="671144" y="620697"/>
                  </a:lnTo>
                  <a:lnTo>
                    <a:pt x="922896" y="620092"/>
                  </a:lnTo>
                  <a:lnTo>
                    <a:pt x="973257" y="619658"/>
                  </a:lnTo>
                  <a:lnTo>
                    <a:pt x="1023545" y="618390"/>
                  </a:lnTo>
                  <a:lnTo>
                    <a:pt x="1073779" y="616455"/>
                  </a:lnTo>
                  <a:lnTo>
                    <a:pt x="1123978" y="614018"/>
                  </a:lnTo>
                  <a:lnTo>
                    <a:pt x="1324789" y="602577"/>
                  </a:lnTo>
                  <a:lnTo>
                    <a:pt x="1375088" y="600123"/>
                  </a:lnTo>
                  <a:lnTo>
                    <a:pt x="1425463" y="598164"/>
                  </a:lnTo>
                  <a:lnTo>
                    <a:pt x="1475932" y="596865"/>
                  </a:lnTo>
                  <a:lnTo>
                    <a:pt x="1574663" y="595729"/>
                  </a:lnTo>
                  <a:lnTo>
                    <a:pt x="1622791" y="593951"/>
                  </a:lnTo>
                  <a:lnTo>
                    <a:pt x="1670879" y="591368"/>
                  </a:lnTo>
                  <a:lnTo>
                    <a:pt x="1814708" y="581877"/>
                  </a:lnTo>
                  <a:lnTo>
                    <a:pt x="1862442" y="579159"/>
                  </a:lnTo>
                  <a:lnTo>
                    <a:pt x="1906489" y="570973"/>
                  </a:lnTo>
                  <a:lnTo>
                    <a:pt x="1941960" y="552774"/>
                  </a:lnTo>
                  <a:lnTo>
                    <a:pt x="1965490" y="526990"/>
                  </a:lnTo>
                  <a:lnTo>
                    <a:pt x="1973719" y="496051"/>
                  </a:lnTo>
                  <a:lnTo>
                    <a:pt x="1971511" y="444127"/>
                  </a:lnTo>
                  <a:lnTo>
                    <a:pt x="1966996" y="392311"/>
                  </a:lnTo>
                  <a:lnTo>
                    <a:pt x="1960741" y="340585"/>
                  </a:lnTo>
                  <a:lnTo>
                    <a:pt x="1953312" y="288930"/>
                  </a:lnTo>
                  <a:lnTo>
                    <a:pt x="1937191" y="185762"/>
                  </a:lnTo>
                  <a:lnTo>
                    <a:pt x="1929632" y="134214"/>
                  </a:lnTo>
                  <a:lnTo>
                    <a:pt x="1923161" y="82666"/>
                  </a:lnTo>
                  <a:lnTo>
                    <a:pt x="1886161" y="29092"/>
                  </a:lnTo>
                  <a:lnTo>
                    <a:pt x="1850103" y="12834"/>
                  </a:lnTo>
                  <a:lnTo>
                    <a:pt x="1806689" y="6389"/>
                  </a:lnTo>
                  <a:lnTo>
                    <a:pt x="1556815" y="2006"/>
                  </a:lnTo>
                  <a:lnTo>
                    <a:pt x="1456726" y="728"/>
                  </a:lnTo>
                  <a:lnTo>
                    <a:pt x="1356792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8722944" y="3357116"/>
            <a:ext cx="2641600" cy="2642235"/>
            <a:chOff x="8722944" y="3357116"/>
            <a:chExt cx="2641600" cy="2642235"/>
          </a:xfrm>
        </p:grpSpPr>
        <p:sp>
          <p:nvSpPr>
            <p:cNvPr id="71" name="object 71"/>
            <p:cNvSpPr/>
            <p:nvPr/>
          </p:nvSpPr>
          <p:spPr>
            <a:xfrm>
              <a:off x="8943540" y="3877816"/>
              <a:ext cx="1854200" cy="2117090"/>
            </a:xfrm>
            <a:custGeom>
              <a:avLst/>
              <a:gdLst/>
              <a:ahLst/>
              <a:cxnLst/>
              <a:rect l="l" t="t" r="r" b="b"/>
              <a:pathLst>
                <a:path w="1854200" h="2117090">
                  <a:moveTo>
                    <a:pt x="0" y="2116670"/>
                  </a:moveTo>
                  <a:lnTo>
                    <a:pt x="0" y="0"/>
                  </a:lnTo>
                  <a:lnTo>
                    <a:pt x="1854200" y="0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2" name="object 7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87583" y="4663605"/>
              <a:ext cx="108000" cy="108000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8722944" y="3357116"/>
              <a:ext cx="2641600" cy="673100"/>
            </a:xfrm>
            <a:custGeom>
              <a:avLst/>
              <a:gdLst/>
              <a:ahLst/>
              <a:cxnLst/>
              <a:rect l="l" t="t" r="r" b="b"/>
              <a:pathLst>
                <a:path w="2641600" h="673100">
                  <a:moveTo>
                    <a:pt x="2479573" y="0"/>
                  </a:moveTo>
                  <a:lnTo>
                    <a:pt x="162026" y="0"/>
                  </a:lnTo>
                  <a:lnTo>
                    <a:pt x="157124" y="252323"/>
                  </a:lnTo>
                  <a:lnTo>
                    <a:pt x="24549" y="245313"/>
                  </a:lnTo>
                  <a:lnTo>
                    <a:pt x="0" y="665848"/>
                  </a:lnTo>
                  <a:lnTo>
                    <a:pt x="2641600" y="672858"/>
                  </a:lnTo>
                  <a:lnTo>
                    <a:pt x="2641600" y="287362"/>
                  </a:lnTo>
                  <a:lnTo>
                    <a:pt x="2513939" y="287362"/>
                  </a:lnTo>
                  <a:lnTo>
                    <a:pt x="24795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762974" y="5870066"/>
            <a:ext cx="1633855" cy="575479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382270" marR="5080" indent="-370205">
              <a:lnSpc>
                <a:spcPct val="65500"/>
              </a:lnSpc>
              <a:spcBef>
                <a:spcPts val="1260"/>
              </a:spcBef>
            </a:pPr>
            <a:r>
              <a:rPr sz="2000" b="1" dirty="0">
                <a:latin typeface="Arial"/>
                <a:cs typeface="Arial"/>
              </a:rPr>
              <a:t>в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30" dirty="0">
                <a:latin typeface="Arial"/>
                <a:cs typeface="Arial"/>
              </a:rPr>
              <a:t>течение </a:t>
            </a:r>
            <a:r>
              <a:rPr sz="2000" b="1" spc="-10" dirty="0">
                <a:latin typeface="Arial"/>
                <a:cs typeface="Arial"/>
              </a:rPr>
              <a:t>суток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236367" y="3374009"/>
            <a:ext cx="1765935" cy="673100"/>
          </a:xfrm>
          <a:custGeom>
            <a:avLst/>
            <a:gdLst/>
            <a:ahLst/>
            <a:cxnLst/>
            <a:rect l="l" t="t" r="r" b="b"/>
            <a:pathLst>
              <a:path w="1765934" h="673100">
                <a:moveTo>
                  <a:pt x="0" y="0"/>
                </a:moveTo>
                <a:lnTo>
                  <a:pt x="0" y="385495"/>
                </a:lnTo>
                <a:lnTo>
                  <a:pt x="85318" y="385495"/>
                </a:lnTo>
                <a:lnTo>
                  <a:pt x="108280" y="672858"/>
                </a:lnTo>
                <a:lnTo>
                  <a:pt x="1657045" y="672858"/>
                </a:lnTo>
                <a:lnTo>
                  <a:pt x="1660321" y="420535"/>
                </a:lnTo>
                <a:lnTo>
                  <a:pt x="1748917" y="427545"/>
                </a:lnTo>
                <a:lnTo>
                  <a:pt x="1765325" y="70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 txBox="1"/>
          <p:nvPr/>
        </p:nvSpPr>
        <p:spPr>
          <a:xfrm>
            <a:off x="5452888" y="3364185"/>
            <a:ext cx="131318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46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Сообщите</a:t>
            </a:r>
            <a:endParaRPr sz="2100" dirty="0">
              <a:latin typeface="Arial"/>
              <a:cs typeface="Arial"/>
            </a:endParaRPr>
          </a:p>
          <a:p>
            <a:pPr marL="1270" algn="ctr">
              <a:lnSpc>
                <a:spcPts val="2220"/>
              </a:lnSpc>
            </a:pP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банк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067122" y="3357115"/>
            <a:ext cx="2101850" cy="673100"/>
          </a:xfrm>
          <a:custGeom>
            <a:avLst/>
            <a:gdLst/>
            <a:ahLst/>
            <a:cxnLst/>
            <a:rect l="l" t="t" r="r" b="b"/>
            <a:pathLst>
              <a:path w="2101850" h="673100">
                <a:moveTo>
                  <a:pt x="0" y="0"/>
                </a:moveTo>
                <a:lnTo>
                  <a:pt x="0" y="385495"/>
                </a:lnTo>
                <a:lnTo>
                  <a:pt x="101574" y="385495"/>
                </a:lnTo>
                <a:lnTo>
                  <a:pt x="128917" y="672858"/>
                </a:lnTo>
                <a:lnTo>
                  <a:pt x="1972779" y="672858"/>
                </a:lnTo>
                <a:lnTo>
                  <a:pt x="1976678" y="420535"/>
                </a:lnTo>
                <a:lnTo>
                  <a:pt x="2082152" y="427545"/>
                </a:lnTo>
                <a:lnTo>
                  <a:pt x="2101684" y="70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 txBox="1"/>
          <p:nvPr/>
        </p:nvSpPr>
        <p:spPr>
          <a:xfrm>
            <a:off x="1228824" y="3364185"/>
            <a:ext cx="1758314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Заблокируйте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788789" y="3668985"/>
            <a:ext cx="63817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карту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490073" y="3325795"/>
            <a:ext cx="640715" cy="640715"/>
          </a:xfrm>
          <a:custGeom>
            <a:avLst/>
            <a:gdLst/>
            <a:ahLst/>
            <a:cxnLst/>
            <a:rect l="l" t="t" r="r" b="b"/>
            <a:pathLst>
              <a:path w="640714" h="640714">
                <a:moveTo>
                  <a:pt x="320319" y="0"/>
                </a:moveTo>
                <a:lnTo>
                  <a:pt x="272984" y="3472"/>
                </a:lnTo>
                <a:lnTo>
                  <a:pt x="227805" y="13561"/>
                </a:lnTo>
                <a:lnTo>
                  <a:pt x="185279" y="29770"/>
                </a:lnTo>
                <a:lnTo>
                  <a:pt x="145900" y="51603"/>
                </a:lnTo>
                <a:lnTo>
                  <a:pt x="110164" y="78566"/>
                </a:lnTo>
                <a:lnTo>
                  <a:pt x="78567" y="110162"/>
                </a:lnTo>
                <a:lnTo>
                  <a:pt x="51604" y="145897"/>
                </a:lnTo>
                <a:lnTo>
                  <a:pt x="29770" y="185274"/>
                </a:lnTo>
                <a:lnTo>
                  <a:pt x="13561" y="227798"/>
                </a:lnTo>
                <a:lnTo>
                  <a:pt x="3473" y="272974"/>
                </a:lnTo>
                <a:lnTo>
                  <a:pt x="0" y="320306"/>
                </a:lnTo>
                <a:lnTo>
                  <a:pt x="3473" y="367638"/>
                </a:lnTo>
                <a:lnTo>
                  <a:pt x="13561" y="412814"/>
                </a:lnTo>
                <a:lnTo>
                  <a:pt x="29770" y="455338"/>
                </a:lnTo>
                <a:lnTo>
                  <a:pt x="51604" y="494716"/>
                </a:lnTo>
                <a:lnTo>
                  <a:pt x="78567" y="530450"/>
                </a:lnTo>
                <a:lnTo>
                  <a:pt x="110164" y="562046"/>
                </a:lnTo>
                <a:lnTo>
                  <a:pt x="145900" y="589009"/>
                </a:lnTo>
                <a:lnTo>
                  <a:pt x="185279" y="610842"/>
                </a:lnTo>
                <a:lnTo>
                  <a:pt x="227805" y="627051"/>
                </a:lnTo>
                <a:lnTo>
                  <a:pt x="272984" y="637140"/>
                </a:lnTo>
                <a:lnTo>
                  <a:pt x="320319" y="640613"/>
                </a:lnTo>
                <a:lnTo>
                  <a:pt x="367651" y="637140"/>
                </a:lnTo>
                <a:lnTo>
                  <a:pt x="412827" y="627051"/>
                </a:lnTo>
                <a:lnTo>
                  <a:pt x="455351" y="610842"/>
                </a:lnTo>
                <a:lnTo>
                  <a:pt x="494728" y="589009"/>
                </a:lnTo>
                <a:lnTo>
                  <a:pt x="530463" y="562046"/>
                </a:lnTo>
                <a:lnTo>
                  <a:pt x="562059" y="530450"/>
                </a:lnTo>
                <a:lnTo>
                  <a:pt x="589022" y="494716"/>
                </a:lnTo>
                <a:lnTo>
                  <a:pt x="610855" y="455338"/>
                </a:lnTo>
                <a:lnTo>
                  <a:pt x="627064" y="412814"/>
                </a:lnTo>
                <a:lnTo>
                  <a:pt x="637153" y="367638"/>
                </a:lnTo>
                <a:lnTo>
                  <a:pt x="640626" y="320306"/>
                </a:lnTo>
                <a:lnTo>
                  <a:pt x="637153" y="272974"/>
                </a:lnTo>
                <a:lnTo>
                  <a:pt x="627064" y="227798"/>
                </a:lnTo>
                <a:lnTo>
                  <a:pt x="610855" y="185274"/>
                </a:lnTo>
                <a:lnTo>
                  <a:pt x="589022" y="145897"/>
                </a:lnTo>
                <a:lnTo>
                  <a:pt x="562059" y="110162"/>
                </a:lnTo>
                <a:lnTo>
                  <a:pt x="530463" y="78566"/>
                </a:lnTo>
                <a:lnTo>
                  <a:pt x="494728" y="51603"/>
                </a:lnTo>
                <a:lnTo>
                  <a:pt x="455351" y="29770"/>
                </a:lnTo>
                <a:lnTo>
                  <a:pt x="412827" y="13561"/>
                </a:lnTo>
                <a:lnTo>
                  <a:pt x="367651" y="3472"/>
                </a:lnTo>
                <a:lnTo>
                  <a:pt x="3203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81" name="object 81"/>
          <p:cNvGrpSpPr/>
          <p:nvPr/>
        </p:nvGrpSpPr>
        <p:grpSpPr>
          <a:xfrm>
            <a:off x="1457441" y="4236344"/>
            <a:ext cx="4939665" cy="1098550"/>
            <a:chOff x="1457441" y="4236344"/>
            <a:chExt cx="4939665" cy="1098550"/>
          </a:xfrm>
        </p:grpSpPr>
        <p:pic>
          <p:nvPicPr>
            <p:cNvPr id="82" name="object 8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57441" y="4708653"/>
              <a:ext cx="108000" cy="10800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57441" y="4956417"/>
              <a:ext cx="108000" cy="10800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57441" y="5226707"/>
              <a:ext cx="108000" cy="10800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88864" y="4708653"/>
              <a:ext cx="108000" cy="10800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88864" y="4956417"/>
              <a:ext cx="108000" cy="10800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88864" y="5226707"/>
              <a:ext cx="108000" cy="108000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514257" y="4244599"/>
              <a:ext cx="4831080" cy="270510"/>
            </a:xfrm>
            <a:custGeom>
              <a:avLst/>
              <a:gdLst/>
              <a:ahLst/>
              <a:cxnLst/>
              <a:rect l="l" t="t" r="r" b="b"/>
              <a:pathLst>
                <a:path w="4831080" h="270510">
                  <a:moveTo>
                    <a:pt x="0" y="0"/>
                  </a:moveTo>
                  <a:lnTo>
                    <a:pt x="75254" y="13962"/>
                  </a:lnTo>
                  <a:lnTo>
                    <a:pt x="118961" y="19637"/>
                  </a:lnTo>
                  <a:lnTo>
                    <a:pt x="166721" y="24438"/>
                  </a:lnTo>
                  <a:lnTo>
                    <a:pt x="218533" y="28368"/>
                  </a:lnTo>
                  <a:lnTo>
                    <a:pt x="274399" y="31425"/>
                  </a:lnTo>
                  <a:lnTo>
                    <a:pt x="334319" y="33609"/>
                  </a:lnTo>
                  <a:lnTo>
                    <a:pt x="398292" y="34919"/>
                  </a:lnTo>
                  <a:lnTo>
                    <a:pt x="466318" y="35356"/>
                  </a:lnTo>
                  <a:lnTo>
                    <a:pt x="1786458" y="35356"/>
                  </a:lnTo>
                  <a:lnTo>
                    <a:pt x="1848857" y="36222"/>
                  </a:lnTo>
                  <a:lnTo>
                    <a:pt x="1907971" y="38820"/>
                  </a:lnTo>
                  <a:lnTo>
                    <a:pt x="1963801" y="43150"/>
                  </a:lnTo>
                  <a:lnTo>
                    <a:pt x="2016347" y="49210"/>
                  </a:lnTo>
                  <a:lnTo>
                    <a:pt x="2065609" y="57001"/>
                  </a:lnTo>
                  <a:lnTo>
                    <a:pt x="2111588" y="66523"/>
                  </a:lnTo>
                  <a:lnTo>
                    <a:pt x="2154283" y="77774"/>
                  </a:lnTo>
                  <a:lnTo>
                    <a:pt x="2193696" y="90754"/>
                  </a:lnTo>
                  <a:lnTo>
                    <a:pt x="2241848" y="111130"/>
                  </a:lnTo>
                  <a:lnTo>
                    <a:pt x="2285628" y="135326"/>
                  </a:lnTo>
                  <a:lnTo>
                    <a:pt x="2325035" y="163341"/>
                  </a:lnTo>
                  <a:lnTo>
                    <a:pt x="2360065" y="195174"/>
                  </a:lnTo>
                  <a:lnTo>
                    <a:pt x="2390717" y="230825"/>
                  </a:lnTo>
                  <a:lnTo>
                    <a:pt x="2416987" y="270294"/>
                  </a:lnTo>
                  <a:lnTo>
                    <a:pt x="2443162" y="230825"/>
                  </a:lnTo>
                  <a:lnTo>
                    <a:pt x="2473538" y="195174"/>
                  </a:lnTo>
                  <a:lnTo>
                    <a:pt x="2508113" y="163341"/>
                  </a:lnTo>
                  <a:lnTo>
                    <a:pt x="2546886" y="135326"/>
                  </a:lnTo>
                  <a:lnTo>
                    <a:pt x="2589854" y="111130"/>
                  </a:lnTo>
                  <a:lnTo>
                    <a:pt x="2637015" y="90754"/>
                  </a:lnTo>
                  <a:lnTo>
                    <a:pt x="2675651" y="77774"/>
                  </a:lnTo>
                  <a:lnTo>
                    <a:pt x="2717675" y="66523"/>
                  </a:lnTo>
                  <a:lnTo>
                    <a:pt x="2763086" y="57001"/>
                  </a:lnTo>
                  <a:lnTo>
                    <a:pt x="2811884" y="49210"/>
                  </a:lnTo>
                  <a:lnTo>
                    <a:pt x="2864070" y="43150"/>
                  </a:lnTo>
                  <a:lnTo>
                    <a:pt x="2919643" y="38820"/>
                  </a:lnTo>
                  <a:lnTo>
                    <a:pt x="2978603" y="36222"/>
                  </a:lnTo>
                  <a:lnTo>
                    <a:pt x="3040951" y="35356"/>
                  </a:lnTo>
                  <a:lnTo>
                    <a:pt x="4364393" y="35356"/>
                  </a:lnTo>
                  <a:lnTo>
                    <a:pt x="4432419" y="34919"/>
                  </a:lnTo>
                  <a:lnTo>
                    <a:pt x="4496392" y="33609"/>
                  </a:lnTo>
                  <a:lnTo>
                    <a:pt x="4556311" y="31425"/>
                  </a:lnTo>
                  <a:lnTo>
                    <a:pt x="4612177" y="28368"/>
                  </a:lnTo>
                  <a:lnTo>
                    <a:pt x="4663990" y="24438"/>
                  </a:lnTo>
                  <a:lnTo>
                    <a:pt x="4711750" y="19637"/>
                  </a:lnTo>
                  <a:lnTo>
                    <a:pt x="4755457" y="13962"/>
                  </a:lnTo>
                  <a:lnTo>
                    <a:pt x="4795110" y="7417"/>
                  </a:lnTo>
                  <a:lnTo>
                    <a:pt x="4830711" y="0"/>
                  </a:lnTo>
                </a:path>
              </a:pathLst>
            </a:custGeom>
            <a:ln w="16510">
              <a:solidFill>
                <a:srgbClr val="E12F4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4659556" y="3293944"/>
            <a:ext cx="397289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spc="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5600" b="1" dirty="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842611" y="3347243"/>
            <a:ext cx="247523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0">
              <a:lnSpc>
                <a:spcPts val="246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Напишите</a:t>
            </a:r>
            <a:endParaRPr sz="2100" dirty="0">
              <a:latin typeface="Arial"/>
              <a:cs typeface="Arial"/>
            </a:endParaRPr>
          </a:p>
          <a:p>
            <a:pPr marL="12700">
              <a:lnSpc>
                <a:spcPts val="2220"/>
              </a:lnSpc>
            </a:pP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заявление</a:t>
            </a:r>
            <a:r>
              <a:rPr sz="19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9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полицию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8944702" y="5898594"/>
            <a:ext cx="2253615" cy="621030"/>
          </a:xfrm>
          <a:custGeom>
            <a:avLst/>
            <a:gdLst/>
            <a:ahLst/>
            <a:cxnLst/>
            <a:rect l="l" t="t" r="r" b="b"/>
            <a:pathLst>
              <a:path w="2253615" h="621029">
                <a:moveTo>
                  <a:pt x="1388453" y="0"/>
                </a:moveTo>
                <a:lnTo>
                  <a:pt x="1233458" y="671"/>
                </a:lnTo>
                <a:lnTo>
                  <a:pt x="1130290" y="1842"/>
                </a:lnTo>
                <a:lnTo>
                  <a:pt x="1027149" y="3858"/>
                </a:lnTo>
                <a:lnTo>
                  <a:pt x="975562" y="5256"/>
                </a:lnTo>
                <a:lnTo>
                  <a:pt x="923950" y="6950"/>
                </a:lnTo>
                <a:lnTo>
                  <a:pt x="875241" y="7626"/>
                </a:lnTo>
                <a:lnTo>
                  <a:pt x="419747" y="9554"/>
                </a:lnTo>
                <a:lnTo>
                  <a:pt x="425107" y="8055"/>
                </a:lnTo>
                <a:lnTo>
                  <a:pt x="398949" y="11101"/>
                </a:lnTo>
                <a:lnTo>
                  <a:pt x="346082" y="13016"/>
                </a:lnTo>
                <a:lnTo>
                  <a:pt x="279673" y="14086"/>
                </a:lnTo>
                <a:lnTo>
                  <a:pt x="130848" y="15116"/>
                </a:lnTo>
                <a:lnTo>
                  <a:pt x="77723" y="23401"/>
                </a:lnTo>
                <a:lnTo>
                  <a:pt x="35325" y="42467"/>
                </a:lnTo>
                <a:lnTo>
                  <a:pt x="7975" y="69661"/>
                </a:lnTo>
                <a:lnTo>
                  <a:pt x="0" y="102327"/>
                </a:lnTo>
                <a:lnTo>
                  <a:pt x="4087" y="155055"/>
                </a:lnTo>
                <a:lnTo>
                  <a:pt x="7024" y="207866"/>
                </a:lnTo>
                <a:lnTo>
                  <a:pt x="9221" y="260725"/>
                </a:lnTo>
                <a:lnTo>
                  <a:pt x="13043" y="366461"/>
                </a:lnTo>
                <a:lnTo>
                  <a:pt x="15491" y="419271"/>
                </a:lnTo>
                <a:lnTo>
                  <a:pt x="18846" y="471999"/>
                </a:lnTo>
                <a:lnTo>
                  <a:pt x="17931" y="498957"/>
                </a:lnTo>
                <a:lnTo>
                  <a:pt x="15749" y="533870"/>
                </a:lnTo>
                <a:lnTo>
                  <a:pt x="17694" y="568207"/>
                </a:lnTo>
                <a:lnTo>
                  <a:pt x="52987" y="602593"/>
                </a:lnTo>
                <a:lnTo>
                  <a:pt x="96856" y="608693"/>
                </a:lnTo>
                <a:lnTo>
                  <a:pt x="152414" y="612429"/>
                </a:lnTo>
                <a:lnTo>
                  <a:pt x="211309" y="614493"/>
                </a:lnTo>
                <a:lnTo>
                  <a:pt x="305701" y="616372"/>
                </a:lnTo>
                <a:lnTo>
                  <a:pt x="355284" y="617642"/>
                </a:lnTo>
                <a:lnTo>
                  <a:pt x="454785" y="619444"/>
                </a:lnTo>
                <a:lnTo>
                  <a:pt x="554614" y="620432"/>
                </a:lnTo>
                <a:lnTo>
                  <a:pt x="704657" y="620821"/>
                </a:lnTo>
                <a:lnTo>
                  <a:pt x="1053630" y="620132"/>
                </a:lnTo>
                <a:lnTo>
                  <a:pt x="1102917" y="619815"/>
                </a:lnTo>
                <a:lnTo>
                  <a:pt x="1152141" y="618868"/>
                </a:lnTo>
                <a:lnTo>
                  <a:pt x="1201315" y="617395"/>
                </a:lnTo>
                <a:lnTo>
                  <a:pt x="1250452" y="615502"/>
                </a:lnTo>
                <a:lnTo>
                  <a:pt x="1348671" y="610872"/>
                </a:lnTo>
                <a:lnTo>
                  <a:pt x="1496059" y="603386"/>
                </a:lnTo>
                <a:lnTo>
                  <a:pt x="1545258" y="601164"/>
                </a:lnTo>
                <a:lnTo>
                  <a:pt x="1594514" y="599253"/>
                </a:lnTo>
                <a:lnTo>
                  <a:pt x="1643840" y="597758"/>
                </a:lnTo>
                <a:lnTo>
                  <a:pt x="1693250" y="596783"/>
                </a:lnTo>
                <a:lnTo>
                  <a:pt x="1790856" y="595919"/>
                </a:lnTo>
                <a:lnTo>
                  <a:pt x="1838939" y="594523"/>
                </a:lnTo>
                <a:lnTo>
                  <a:pt x="1886992" y="592452"/>
                </a:lnTo>
                <a:lnTo>
                  <a:pt x="1935000" y="589912"/>
                </a:lnTo>
                <a:lnTo>
                  <a:pt x="2078598" y="581548"/>
                </a:lnTo>
                <a:lnTo>
                  <a:pt x="2126272" y="579200"/>
                </a:lnTo>
                <a:lnTo>
                  <a:pt x="2176565" y="571013"/>
                </a:lnTo>
                <a:lnTo>
                  <a:pt x="2217062" y="552814"/>
                </a:lnTo>
                <a:lnTo>
                  <a:pt x="2243927" y="527031"/>
                </a:lnTo>
                <a:lnTo>
                  <a:pt x="2253322" y="496091"/>
                </a:lnTo>
                <a:lnTo>
                  <a:pt x="2250800" y="444168"/>
                </a:lnTo>
                <a:lnTo>
                  <a:pt x="2245646" y="392352"/>
                </a:lnTo>
                <a:lnTo>
                  <a:pt x="2238505" y="340625"/>
                </a:lnTo>
                <a:lnTo>
                  <a:pt x="2230023" y="288970"/>
                </a:lnTo>
                <a:lnTo>
                  <a:pt x="2211615" y="185802"/>
                </a:lnTo>
                <a:lnTo>
                  <a:pt x="2202982" y="134254"/>
                </a:lnTo>
                <a:lnTo>
                  <a:pt x="2195588" y="82706"/>
                </a:lnTo>
                <a:lnTo>
                  <a:pt x="2153354" y="29132"/>
                </a:lnTo>
                <a:lnTo>
                  <a:pt x="2112188" y="12874"/>
                </a:lnTo>
                <a:lnTo>
                  <a:pt x="2062619" y="6430"/>
                </a:lnTo>
                <a:lnTo>
                  <a:pt x="1751375" y="1717"/>
                </a:lnTo>
                <a:lnTo>
                  <a:pt x="1595636" y="259"/>
                </a:lnTo>
                <a:lnTo>
                  <a:pt x="1388453" y="0"/>
                </a:lnTo>
                <a:close/>
              </a:path>
            </a:pathLst>
          </a:custGeom>
          <a:solidFill>
            <a:srgbClr val="E12F4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 txBox="1"/>
          <p:nvPr/>
        </p:nvSpPr>
        <p:spPr>
          <a:xfrm>
            <a:off x="9353551" y="5838025"/>
            <a:ext cx="1711325" cy="575479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291465" marR="5080" indent="-279400">
              <a:lnSpc>
                <a:spcPct val="65500"/>
              </a:lnSpc>
              <a:spcBef>
                <a:spcPts val="1260"/>
              </a:spcBef>
            </a:pPr>
            <a:r>
              <a:rPr sz="2000" b="1" dirty="0">
                <a:latin typeface="Arial"/>
                <a:cs typeface="Arial"/>
              </a:rPr>
              <a:t>как</a:t>
            </a:r>
            <a:r>
              <a:rPr sz="2000" b="1" spc="6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можно </a:t>
            </a:r>
            <a:r>
              <a:rPr sz="2000" b="1" spc="-10" dirty="0">
                <a:latin typeface="Arial"/>
                <a:cs typeface="Arial"/>
              </a:rPr>
              <a:t>скорее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94" name="object 94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95" name="object 9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97" name="object 97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98" name="object 9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A74B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0497" y="931236"/>
            <a:ext cx="6811645" cy="83311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dirty="0"/>
              <a:t>КАК</a:t>
            </a:r>
            <a:r>
              <a:rPr spc="-40" dirty="0"/>
              <a:t> </a:t>
            </a:r>
            <a:r>
              <a:rPr spc="-20" dirty="0"/>
              <a:t>ПРОТИВОСТОЯТЬ</a:t>
            </a:r>
            <a:r>
              <a:rPr spc="-30" dirty="0"/>
              <a:t> </a:t>
            </a:r>
            <a:r>
              <a:rPr spc="-10" dirty="0"/>
              <a:t>ТЕЛЕФОННЫМ МОШЕННИКАМ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4000" y="2005601"/>
            <a:ext cx="2561590" cy="84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80"/>
              </a:lnSpc>
              <a:spcBef>
                <a:spcPts val="100"/>
              </a:spcBef>
            </a:pPr>
            <a:r>
              <a:rPr sz="2300" dirty="0">
                <a:solidFill>
                  <a:srgbClr val="202124"/>
                </a:solidFill>
                <a:latin typeface="Arial"/>
                <a:cs typeface="Arial"/>
              </a:rPr>
              <a:t>Не</a:t>
            </a:r>
            <a:r>
              <a:rPr sz="2300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202124"/>
                </a:solidFill>
                <a:latin typeface="Arial"/>
                <a:cs typeface="Arial"/>
              </a:rPr>
              <a:t>отвечайте</a:t>
            </a:r>
            <a:endParaRPr sz="2300" dirty="0"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100"/>
              </a:spcBef>
            </a:pP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на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звонки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 незнакомых номеров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5585" y="3324631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5" h="382904">
                <a:moveTo>
                  <a:pt x="191198" y="0"/>
                </a:moveTo>
                <a:lnTo>
                  <a:pt x="147357" y="5050"/>
                </a:lnTo>
                <a:lnTo>
                  <a:pt x="107112" y="19435"/>
                </a:lnTo>
                <a:lnTo>
                  <a:pt x="71611" y="42007"/>
                </a:lnTo>
                <a:lnTo>
                  <a:pt x="42002" y="71619"/>
                </a:lnTo>
                <a:lnTo>
                  <a:pt x="19432" y="107122"/>
                </a:lnTo>
                <a:lnTo>
                  <a:pt x="5049" y="147369"/>
                </a:lnTo>
                <a:lnTo>
                  <a:pt x="0" y="191211"/>
                </a:lnTo>
                <a:lnTo>
                  <a:pt x="5049" y="235053"/>
                </a:lnTo>
                <a:lnTo>
                  <a:pt x="19432" y="275299"/>
                </a:lnTo>
                <a:lnTo>
                  <a:pt x="42002" y="310802"/>
                </a:lnTo>
                <a:lnTo>
                  <a:pt x="71611" y="340414"/>
                </a:lnTo>
                <a:lnTo>
                  <a:pt x="107112" y="362987"/>
                </a:lnTo>
                <a:lnTo>
                  <a:pt x="147357" y="377372"/>
                </a:lnTo>
                <a:lnTo>
                  <a:pt x="191198" y="382422"/>
                </a:lnTo>
                <a:lnTo>
                  <a:pt x="235040" y="377372"/>
                </a:lnTo>
                <a:lnTo>
                  <a:pt x="275287" y="362987"/>
                </a:lnTo>
                <a:lnTo>
                  <a:pt x="310790" y="340414"/>
                </a:lnTo>
                <a:lnTo>
                  <a:pt x="340401" y="310802"/>
                </a:lnTo>
                <a:lnTo>
                  <a:pt x="362974" y="275299"/>
                </a:lnTo>
                <a:lnTo>
                  <a:pt x="377359" y="235053"/>
                </a:lnTo>
                <a:lnTo>
                  <a:pt x="382409" y="191211"/>
                </a:lnTo>
                <a:lnTo>
                  <a:pt x="377359" y="147369"/>
                </a:lnTo>
                <a:lnTo>
                  <a:pt x="362974" y="107122"/>
                </a:lnTo>
                <a:lnTo>
                  <a:pt x="340401" y="71619"/>
                </a:lnTo>
                <a:lnTo>
                  <a:pt x="310790" y="42007"/>
                </a:lnTo>
                <a:lnTo>
                  <a:pt x="275287" y="19435"/>
                </a:lnTo>
                <a:lnTo>
                  <a:pt x="235040" y="5050"/>
                </a:lnTo>
                <a:lnTo>
                  <a:pt x="191198" y="0"/>
                </a:lnTo>
                <a:close/>
              </a:path>
            </a:pathLst>
          </a:custGeom>
          <a:solidFill>
            <a:srgbClr val="FFFFFF">
              <a:alpha val="61997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48257" y="3114830"/>
            <a:ext cx="3197225" cy="846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85"/>
              </a:lnSpc>
              <a:tabLst>
                <a:tab pos="518159" algn="l"/>
              </a:tabLst>
            </a:pPr>
            <a:r>
              <a:rPr sz="5025" b="1" spc="-75" baseline="-31509" dirty="0">
                <a:solidFill>
                  <a:srgbClr val="272324"/>
                </a:solidFill>
                <a:latin typeface="Arial"/>
                <a:cs typeface="Arial"/>
              </a:rPr>
              <a:t>2</a:t>
            </a:r>
            <a:r>
              <a:rPr sz="5025" b="1" baseline="-31509" dirty="0">
                <a:solidFill>
                  <a:srgbClr val="272324"/>
                </a:solidFill>
                <a:latin typeface="Arial"/>
                <a:cs typeface="Arial"/>
              </a:rPr>
              <a:t>	</a:t>
            </a:r>
            <a:r>
              <a:rPr sz="2300" dirty="0">
                <a:solidFill>
                  <a:srgbClr val="202124"/>
                </a:solidFill>
                <a:latin typeface="Arial"/>
                <a:cs typeface="Arial"/>
              </a:rPr>
              <a:t>Прервите</a:t>
            </a:r>
            <a:r>
              <a:rPr sz="2300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202124"/>
                </a:solidFill>
                <a:latin typeface="Arial"/>
                <a:cs typeface="Arial"/>
              </a:rPr>
              <a:t>разговор,</a:t>
            </a:r>
            <a:endParaRPr sz="2300" dirty="0">
              <a:latin typeface="Arial"/>
              <a:cs typeface="Arial"/>
            </a:endParaRPr>
          </a:p>
          <a:p>
            <a:pPr marL="518159">
              <a:lnSpc>
                <a:spcPts val="1745"/>
              </a:lnSpc>
            </a:pP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если</a:t>
            </a:r>
            <a:r>
              <a:rPr sz="1800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он</a:t>
            </a:r>
            <a:r>
              <a:rPr sz="1800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касается</a:t>
            </a:r>
            <a:endParaRPr sz="1800" dirty="0">
              <a:latin typeface="Arial"/>
              <a:cs typeface="Arial"/>
            </a:endParaRPr>
          </a:p>
          <a:p>
            <a:pPr marL="518159">
              <a:lnSpc>
                <a:spcPts val="2030"/>
              </a:lnSpc>
            </a:pP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финансовых</a:t>
            </a:r>
            <a:r>
              <a:rPr sz="1800" spc="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вопросов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5585" y="2169407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5" h="382905">
                <a:moveTo>
                  <a:pt x="191198" y="0"/>
                </a:moveTo>
                <a:lnTo>
                  <a:pt x="147357" y="5050"/>
                </a:lnTo>
                <a:lnTo>
                  <a:pt x="107112" y="19435"/>
                </a:lnTo>
                <a:lnTo>
                  <a:pt x="71611" y="42007"/>
                </a:lnTo>
                <a:lnTo>
                  <a:pt x="42002" y="71619"/>
                </a:lnTo>
                <a:lnTo>
                  <a:pt x="19432" y="107122"/>
                </a:lnTo>
                <a:lnTo>
                  <a:pt x="5049" y="147369"/>
                </a:lnTo>
                <a:lnTo>
                  <a:pt x="0" y="191211"/>
                </a:lnTo>
                <a:lnTo>
                  <a:pt x="5049" y="235053"/>
                </a:lnTo>
                <a:lnTo>
                  <a:pt x="19432" y="275299"/>
                </a:lnTo>
                <a:lnTo>
                  <a:pt x="42002" y="310802"/>
                </a:lnTo>
                <a:lnTo>
                  <a:pt x="71611" y="340414"/>
                </a:lnTo>
                <a:lnTo>
                  <a:pt x="107112" y="362987"/>
                </a:lnTo>
                <a:lnTo>
                  <a:pt x="147357" y="377372"/>
                </a:lnTo>
                <a:lnTo>
                  <a:pt x="191198" y="382422"/>
                </a:lnTo>
                <a:lnTo>
                  <a:pt x="235040" y="377372"/>
                </a:lnTo>
                <a:lnTo>
                  <a:pt x="275287" y="362987"/>
                </a:lnTo>
                <a:lnTo>
                  <a:pt x="310790" y="340414"/>
                </a:lnTo>
                <a:lnTo>
                  <a:pt x="340401" y="310802"/>
                </a:lnTo>
                <a:lnTo>
                  <a:pt x="362974" y="275299"/>
                </a:lnTo>
                <a:lnTo>
                  <a:pt x="377359" y="235053"/>
                </a:lnTo>
                <a:lnTo>
                  <a:pt x="382409" y="191211"/>
                </a:lnTo>
                <a:lnTo>
                  <a:pt x="377359" y="147369"/>
                </a:lnTo>
                <a:lnTo>
                  <a:pt x="362974" y="107122"/>
                </a:lnTo>
                <a:lnTo>
                  <a:pt x="340401" y="71619"/>
                </a:lnTo>
                <a:lnTo>
                  <a:pt x="310790" y="42007"/>
                </a:lnTo>
                <a:lnTo>
                  <a:pt x="275287" y="19435"/>
                </a:lnTo>
                <a:lnTo>
                  <a:pt x="235040" y="5050"/>
                </a:lnTo>
                <a:lnTo>
                  <a:pt x="191198" y="0"/>
                </a:lnTo>
                <a:close/>
              </a:path>
            </a:pathLst>
          </a:custGeom>
          <a:solidFill>
            <a:srgbClr val="FFFFFF">
              <a:alpha val="61997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548257" y="2070352"/>
            <a:ext cx="262255" cy="53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50" b="1" spc="-5" dirty="0">
                <a:solidFill>
                  <a:srgbClr val="272324"/>
                </a:solidFill>
                <a:latin typeface="Arial"/>
                <a:cs typeface="Arial"/>
              </a:rPr>
              <a:t>1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4013" y="4229175"/>
            <a:ext cx="216979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80"/>
              </a:lnSpc>
              <a:spcBef>
                <a:spcPts val="100"/>
              </a:spcBef>
            </a:pPr>
            <a:r>
              <a:rPr sz="2300" dirty="0">
                <a:solidFill>
                  <a:srgbClr val="202124"/>
                </a:solidFill>
                <a:latin typeface="Arial"/>
                <a:cs typeface="Arial"/>
              </a:rPr>
              <a:t>Не</a:t>
            </a:r>
            <a:r>
              <a:rPr sz="2300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202124"/>
                </a:solidFill>
                <a:latin typeface="Arial"/>
                <a:cs typeface="Arial"/>
              </a:rPr>
              <a:t>торопитесь</a:t>
            </a:r>
            <a:endParaRPr sz="2300" dirty="0">
              <a:latin typeface="Arial"/>
              <a:cs typeface="Arial"/>
            </a:endParaRPr>
          </a:p>
          <a:p>
            <a:pPr marL="12700">
              <a:lnSpc>
                <a:spcPts val="1980"/>
              </a:lnSpc>
            </a:pP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принимать</a:t>
            </a:r>
            <a:r>
              <a:rPr sz="1800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решение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4990" y="4339259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5" h="382904">
                <a:moveTo>
                  <a:pt x="191198" y="0"/>
                </a:moveTo>
                <a:lnTo>
                  <a:pt x="147357" y="5050"/>
                </a:lnTo>
                <a:lnTo>
                  <a:pt x="107112" y="19435"/>
                </a:lnTo>
                <a:lnTo>
                  <a:pt x="71611" y="42007"/>
                </a:lnTo>
                <a:lnTo>
                  <a:pt x="42002" y="71619"/>
                </a:lnTo>
                <a:lnTo>
                  <a:pt x="19432" y="107122"/>
                </a:lnTo>
                <a:lnTo>
                  <a:pt x="5049" y="147369"/>
                </a:lnTo>
                <a:lnTo>
                  <a:pt x="0" y="191211"/>
                </a:lnTo>
                <a:lnTo>
                  <a:pt x="5049" y="235053"/>
                </a:lnTo>
                <a:lnTo>
                  <a:pt x="19432" y="275299"/>
                </a:lnTo>
                <a:lnTo>
                  <a:pt x="42002" y="310802"/>
                </a:lnTo>
                <a:lnTo>
                  <a:pt x="71611" y="340414"/>
                </a:lnTo>
                <a:lnTo>
                  <a:pt x="107112" y="362987"/>
                </a:lnTo>
                <a:lnTo>
                  <a:pt x="147357" y="377372"/>
                </a:lnTo>
                <a:lnTo>
                  <a:pt x="191198" y="382422"/>
                </a:lnTo>
                <a:lnTo>
                  <a:pt x="235040" y="377372"/>
                </a:lnTo>
                <a:lnTo>
                  <a:pt x="275287" y="362987"/>
                </a:lnTo>
                <a:lnTo>
                  <a:pt x="310790" y="340414"/>
                </a:lnTo>
                <a:lnTo>
                  <a:pt x="340401" y="310802"/>
                </a:lnTo>
                <a:lnTo>
                  <a:pt x="362974" y="275299"/>
                </a:lnTo>
                <a:lnTo>
                  <a:pt x="377359" y="235053"/>
                </a:lnTo>
                <a:lnTo>
                  <a:pt x="382409" y="191211"/>
                </a:lnTo>
                <a:lnTo>
                  <a:pt x="377359" y="147369"/>
                </a:lnTo>
                <a:lnTo>
                  <a:pt x="362974" y="107122"/>
                </a:lnTo>
                <a:lnTo>
                  <a:pt x="340401" y="71619"/>
                </a:lnTo>
                <a:lnTo>
                  <a:pt x="310790" y="42007"/>
                </a:lnTo>
                <a:lnTo>
                  <a:pt x="275287" y="19435"/>
                </a:lnTo>
                <a:lnTo>
                  <a:pt x="235040" y="5050"/>
                </a:lnTo>
                <a:lnTo>
                  <a:pt x="191198" y="0"/>
                </a:lnTo>
                <a:close/>
              </a:path>
            </a:pathLst>
          </a:custGeom>
          <a:solidFill>
            <a:srgbClr val="FFFFFF">
              <a:alpha val="61997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548245" y="4246698"/>
            <a:ext cx="262255" cy="53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50" b="1" spc="-5" dirty="0">
                <a:solidFill>
                  <a:srgbClr val="272324"/>
                </a:solidFill>
                <a:latin typeface="Arial"/>
                <a:cs typeface="Arial"/>
              </a:rPr>
              <a:t>3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4000" y="5191572"/>
            <a:ext cx="3343275" cy="112585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ct val="79800"/>
              </a:lnSpc>
              <a:spcBef>
                <a:spcPts val="655"/>
              </a:spcBef>
            </a:pPr>
            <a:r>
              <a:rPr sz="2300" spc="-20" dirty="0">
                <a:solidFill>
                  <a:srgbClr val="202124"/>
                </a:solidFill>
                <a:latin typeface="Arial"/>
                <a:cs typeface="Arial"/>
              </a:rPr>
              <a:t>Проверьте</a:t>
            </a:r>
            <a:r>
              <a:rPr sz="2300" spc="-8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202124"/>
                </a:solidFill>
                <a:latin typeface="Arial"/>
                <a:cs typeface="Arial"/>
              </a:rPr>
              <a:t>информацию </a:t>
            </a:r>
            <a:r>
              <a:rPr sz="2300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2300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202124"/>
                </a:solidFill>
                <a:latin typeface="Arial"/>
                <a:cs typeface="Arial"/>
              </a:rPr>
              <a:t>Интернете</a:t>
            </a:r>
            <a:endParaRPr sz="2300" dirty="0">
              <a:latin typeface="Arial"/>
              <a:cs typeface="Arial"/>
            </a:endParaRPr>
          </a:p>
          <a:p>
            <a:pPr marL="12700">
              <a:lnSpc>
                <a:spcPts val="1670"/>
              </a:lnSpc>
            </a:pP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1800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обратитесь</a:t>
            </a:r>
            <a:r>
              <a:rPr sz="1800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за</a:t>
            </a:r>
            <a:r>
              <a:rPr sz="1800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помощью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030"/>
              </a:lnSpc>
            </a:pP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к</a:t>
            </a:r>
            <a:r>
              <a:rPr sz="1800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близким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родственникам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5585" y="5353754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5" h="382904">
                <a:moveTo>
                  <a:pt x="191198" y="0"/>
                </a:moveTo>
                <a:lnTo>
                  <a:pt x="147357" y="5050"/>
                </a:lnTo>
                <a:lnTo>
                  <a:pt x="107112" y="19435"/>
                </a:lnTo>
                <a:lnTo>
                  <a:pt x="71611" y="42007"/>
                </a:lnTo>
                <a:lnTo>
                  <a:pt x="42002" y="71619"/>
                </a:lnTo>
                <a:lnTo>
                  <a:pt x="19432" y="107122"/>
                </a:lnTo>
                <a:lnTo>
                  <a:pt x="5049" y="147369"/>
                </a:lnTo>
                <a:lnTo>
                  <a:pt x="0" y="191211"/>
                </a:lnTo>
                <a:lnTo>
                  <a:pt x="5049" y="235053"/>
                </a:lnTo>
                <a:lnTo>
                  <a:pt x="19432" y="275299"/>
                </a:lnTo>
                <a:lnTo>
                  <a:pt x="42002" y="310802"/>
                </a:lnTo>
                <a:lnTo>
                  <a:pt x="71611" y="340414"/>
                </a:lnTo>
                <a:lnTo>
                  <a:pt x="107112" y="362987"/>
                </a:lnTo>
                <a:lnTo>
                  <a:pt x="147357" y="377372"/>
                </a:lnTo>
                <a:lnTo>
                  <a:pt x="191198" y="382422"/>
                </a:lnTo>
                <a:lnTo>
                  <a:pt x="235040" y="377372"/>
                </a:lnTo>
                <a:lnTo>
                  <a:pt x="275287" y="362987"/>
                </a:lnTo>
                <a:lnTo>
                  <a:pt x="310790" y="340414"/>
                </a:lnTo>
                <a:lnTo>
                  <a:pt x="340401" y="310802"/>
                </a:lnTo>
                <a:lnTo>
                  <a:pt x="362974" y="275299"/>
                </a:lnTo>
                <a:lnTo>
                  <a:pt x="377359" y="235053"/>
                </a:lnTo>
                <a:lnTo>
                  <a:pt x="382409" y="191211"/>
                </a:lnTo>
                <a:lnTo>
                  <a:pt x="377359" y="147369"/>
                </a:lnTo>
                <a:lnTo>
                  <a:pt x="362974" y="107122"/>
                </a:lnTo>
                <a:lnTo>
                  <a:pt x="340401" y="71619"/>
                </a:lnTo>
                <a:lnTo>
                  <a:pt x="310790" y="42007"/>
                </a:lnTo>
                <a:lnTo>
                  <a:pt x="275287" y="19435"/>
                </a:lnTo>
                <a:lnTo>
                  <a:pt x="235040" y="5050"/>
                </a:lnTo>
                <a:lnTo>
                  <a:pt x="191198" y="0"/>
                </a:lnTo>
                <a:close/>
              </a:path>
            </a:pathLst>
          </a:custGeom>
          <a:solidFill>
            <a:srgbClr val="FFFFFF">
              <a:alpha val="61997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529728" y="5263144"/>
            <a:ext cx="262255" cy="53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50" b="1" spc="-5" dirty="0">
                <a:solidFill>
                  <a:srgbClr val="272324"/>
                </a:solidFill>
                <a:latin typeface="Arial"/>
                <a:cs typeface="Arial"/>
              </a:rPr>
              <a:t>4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13366" y="1921135"/>
            <a:ext cx="2441575" cy="108775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153670">
              <a:lnSpc>
                <a:spcPct val="68800"/>
              </a:lnSpc>
              <a:spcBef>
                <a:spcPts val="960"/>
              </a:spcBef>
            </a:pPr>
            <a:r>
              <a:rPr sz="2300" spc="-10" dirty="0">
                <a:solidFill>
                  <a:srgbClr val="202124"/>
                </a:solidFill>
                <a:latin typeface="Arial"/>
                <a:cs typeface="Arial"/>
              </a:rPr>
              <a:t>Самостоятельно позвоните</a:t>
            </a:r>
            <a:endParaRPr sz="2300" dirty="0">
              <a:latin typeface="Arial"/>
              <a:cs typeface="Arial"/>
            </a:endParaRPr>
          </a:p>
          <a:p>
            <a:pPr marL="12700">
              <a:lnSpc>
                <a:spcPts val="1670"/>
              </a:lnSpc>
            </a:pP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близкому</a:t>
            </a:r>
            <a:r>
              <a:rPr sz="1800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человеку</a:t>
            </a:r>
            <a:r>
              <a:rPr sz="1800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202124"/>
                </a:solidFill>
                <a:latin typeface="Arial"/>
                <a:cs typeface="Arial"/>
              </a:rPr>
              <a:t>/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030"/>
              </a:lnSpc>
            </a:pP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банк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/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организацию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618052" y="2076495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4" h="382905">
                <a:moveTo>
                  <a:pt x="191198" y="0"/>
                </a:moveTo>
                <a:lnTo>
                  <a:pt x="147357" y="5050"/>
                </a:lnTo>
                <a:lnTo>
                  <a:pt x="107112" y="19435"/>
                </a:lnTo>
                <a:lnTo>
                  <a:pt x="71611" y="42007"/>
                </a:lnTo>
                <a:lnTo>
                  <a:pt x="42002" y="71619"/>
                </a:lnTo>
                <a:lnTo>
                  <a:pt x="19432" y="107122"/>
                </a:lnTo>
                <a:lnTo>
                  <a:pt x="5049" y="147369"/>
                </a:lnTo>
                <a:lnTo>
                  <a:pt x="0" y="191211"/>
                </a:lnTo>
                <a:lnTo>
                  <a:pt x="5049" y="235053"/>
                </a:lnTo>
                <a:lnTo>
                  <a:pt x="19432" y="275299"/>
                </a:lnTo>
                <a:lnTo>
                  <a:pt x="42002" y="310802"/>
                </a:lnTo>
                <a:lnTo>
                  <a:pt x="71611" y="340414"/>
                </a:lnTo>
                <a:lnTo>
                  <a:pt x="107112" y="362987"/>
                </a:lnTo>
                <a:lnTo>
                  <a:pt x="147357" y="377372"/>
                </a:lnTo>
                <a:lnTo>
                  <a:pt x="191198" y="382422"/>
                </a:lnTo>
                <a:lnTo>
                  <a:pt x="235040" y="377372"/>
                </a:lnTo>
                <a:lnTo>
                  <a:pt x="275287" y="362987"/>
                </a:lnTo>
                <a:lnTo>
                  <a:pt x="310790" y="340414"/>
                </a:lnTo>
                <a:lnTo>
                  <a:pt x="340401" y="310802"/>
                </a:lnTo>
                <a:lnTo>
                  <a:pt x="362974" y="275299"/>
                </a:lnTo>
                <a:lnTo>
                  <a:pt x="377359" y="235053"/>
                </a:lnTo>
                <a:lnTo>
                  <a:pt x="382409" y="191211"/>
                </a:lnTo>
                <a:lnTo>
                  <a:pt x="377359" y="147369"/>
                </a:lnTo>
                <a:lnTo>
                  <a:pt x="362974" y="107122"/>
                </a:lnTo>
                <a:lnTo>
                  <a:pt x="340401" y="71619"/>
                </a:lnTo>
                <a:lnTo>
                  <a:pt x="310790" y="42007"/>
                </a:lnTo>
                <a:lnTo>
                  <a:pt x="275287" y="19435"/>
                </a:lnTo>
                <a:lnTo>
                  <a:pt x="235040" y="5050"/>
                </a:lnTo>
                <a:lnTo>
                  <a:pt x="191198" y="0"/>
                </a:lnTo>
                <a:close/>
              </a:path>
            </a:pathLst>
          </a:custGeom>
          <a:solidFill>
            <a:srgbClr val="FFFFFF">
              <a:alpha val="61997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8676939" y="1977440"/>
            <a:ext cx="262255" cy="53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50" b="1" spc="-5" dirty="0">
                <a:solidFill>
                  <a:srgbClr val="272324"/>
                </a:solidFill>
                <a:latin typeface="Arial"/>
                <a:cs typeface="Arial"/>
              </a:rPr>
              <a:t>5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13366" y="3389833"/>
            <a:ext cx="2661920" cy="84836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ct val="81900"/>
              </a:lnSpc>
              <a:spcBef>
                <a:spcPts val="600"/>
              </a:spcBef>
            </a:pPr>
            <a:r>
              <a:rPr sz="2300" dirty="0">
                <a:solidFill>
                  <a:srgbClr val="202124"/>
                </a:solidFill>
                <a:latin typeface="Arial"/>
                <a:cs typeface="Arial"/>
              </a:rPr>
              <a:t>Не</a:t>
            </a:r>
            <a:r>
              <a:rPr sz="2300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202124"/>
                </a:solidFill>
                <a:latin typeface="Arial"/>
                <a:cs typeface="Arial"/>
              </a:rPr>
              <a:t>перезванивайте </a:t>
            </a:r>
            <a:r>
              <a:rPr sz="1900" dirty="0">
                <a:solidFill>
                  <a:srgbClr val="202124"/>
                </a:solidFill>
                <a:latin typeface="Arial"/>
                <a:cs typeface="Arial"/>
              </a:rPr>
              <a:t>по </a:t>
            </a:r>
            <a:r>
              <a:rPr sz="1900" spc="-10" dirty="0">
                <a:solidFill>
                  <a:srgbClr val="202124"/>
                </a:solidFill>
                <a:latin typeface="Arial"/>
                <a:cs typeface="Arial"/>
              </a:rPr>
              <a:t>незнакомым номерам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87903" y="5329906"/>
            <a:ext cx="264096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1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Возьмите</a:t>
            </a:r>
            <a:r>
              <a:rPr sz="2100" b="1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Arial"/>
                <a:cs typeface="Arial"/>
              </a:rPr>
              <a:t>паузу</a:t>
            </a:r>
            <a:endParaRPr sz="2100" dirty="0">
              <a:latin typeface="Arial"/>
              <a:cs typeface="Arial"/>
            </a:endParaRPr>
          </a:p>
          <a:p>
            <a:pPr marL="12700" marR="5080">
              <a:lnSpc>
                <a:spcPts val="2100"/>
              </a:lnSpc>
              <a:spcBef>
                <a:spcPts val="210"/>
              </a:spcBef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1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спросите</a:t>
            </a:r>
            <a:r>
              <a:rPr sz="21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Arial"/>
                <a:cs typeface="Arial"/>
              </a:rPr>
              <a:t>совета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1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родных</a:t>
            </a:r>
            <a:r>
              <a:rPr sz="21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1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Arial"/>
                <a:cs typeface="Arial"/>
              </a:rPr>
              <a:t>друзей!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618052" y="3493563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4" h="382904">
                <a:moveTo>
                  <a:pt x="191198" y="0"/>
                </a:moveTo>
                <a:lnTo>
                  <a:pt x="147357" y="5050"/>
                </a:lnTo>
                <a:lnTo>
                  <a:pt x="107112" y="19435"/>
                </a:lnTo>
                <a:lnTo>
                  <a:pt x="71611" y="42007"/>
                </a:lnTo>
                <a:lnTo>
                  <a:pt x="42002" y="71619"/>
                </a:lnTo>
                <a:lnTo>
                  <a:pt x="19432" y="107122"/>
                </a:lnTo>
                <a:lnTo>
                  <a:pt x="5049" y="147369"/>
                </a:lnTo>
                <a:lnTo>
                  <a:pt x="0" y="191211"/>
                </a:lnTo>
                <a:lnTo>
                  <a:pt x="5049" y="235053"/>
                </a:lnTo>
                <a:lnTo>
                  <a:pt x="19432" y="275299"/>
                </a:lnTo>
                <a:lnTo>
                  <a:pt x="42002" y="310802"/>
                </a:lnTo>
                <a:lnTo>
                  <a:pt x="71611" y="340414"/>
                </a:lnTo>
                <a:lnTo>
                  <a:pt x="107112" y="362987"/>
                </a:lnTo>
                <a:lnTo>
                  <a:pt x="147357" y="377372"/>
                </a:lnTo>
                <a:lnTo>
                  <a:pt x="191198" y="382422"/>
                </a:lnTo>
                <a:lnTo>
                  <a:pt x="235040" y="377372"/>
                </a:lnTo>
                <a:lnTo>
                  <a:pt x="275287" y="362987"/>
                </a:lnTo>
                <a:lnTo>
                  <a:pt x="310790" y="340414"/>
                </a:lnTo>
                <a:lnTo>
                  <a:pt x="340401" y="310802"/>
                </a:lnTo>
                <a:lnTo>
                  <a:pt x="362974" y="275299"/>
                </a:lnTo>
                <a:lnTo>
                  <a:pt x="377359" y="235053"/>
                </a:lnTo>
                <a:lnTo>
                  <a:pt x="382409" y="191211"/>
                </a:lnTo>
                <a:lnTo>
                  <a:pt x="377359" y="147369"/>
                </a:lnTo>
                <a:lnTo>
                  <a:pt x="362974" y="107122"/>
                </a:lnTo>
                <a:lnTo>
                  <a:pt x="340401" y="71619"/>
                </a:lnTo>
                <a:lnTo>
                  <a:pt x="310790" y="42007"/>
                </a:lnTo>
                <a:lnTo>
                  <a:pt x="275287" y="19435"/>
                </a:lnTo>
                <a:lnTo>
                  <a:pt x="235040" y="5050"/>
                </a:lnTo>
                <a:lnTo>
                  <a:pt x="191198" y="0"/>
                </a:lnTo>
                <a:close/>
              </a:path>
            </a:pathLst>
          </a:custGeom>
          <a:solidFill>
            <a:srgbClr val="FFFFFF">
              <a:alpha val="61997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8665394" y="3402953"/>
            <a:ext cx="262255" cy="53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50" b="1" spc="-5" dirty="0">
                <a:solidFill>
                  <a:srgbClr val="272324"/>
                </a:solidFill>
                <a:latin typeface="Arial"/>
                <a:cs typeface="Arial"/>
              </a:rPr>
              <a:t>6</a:t>
            </a:r>
            <a:endParaRPr sz="3350" dirty="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9458" y="2115668"/>
            <a:ext cx="4664750" cy="472061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12801" y="4533041"/>
            <a:ext cx="2944588" cy="1923022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5" name="object 25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ABAD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1776" y="1120949"/>
            <a:ext cx="7030084" cy="83311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spc="-10" dirty="0"/>
              <a:t>ПРОТИВОДЕЙСТВИЕ</a:t>
            </a:r>
            <a:r>
              <a:rPr spc="-114" dirty="0"/>
              <a:t> </a:t>
            </a:r>
            <a:r>
              <a:rPr spc="-10" dirty="0"/>
              <a:t>ТЕЛЕФОННЫМ </a:t>
            </a:r>
            <a:r>
              <a:rPr dirty="0"/>
              <a:t>МОШЕННИКАМ:</a:t>
            </a:r>
            <a:r>
              <a:rPr spc="-55" dirty="0"/>
              <a:t> </a:t>
            </a:r>
            <a:r>
              <a:rPr dirty="0"/>
              <a:t>МЕРЫ</a:t>
            </a:r>
            <a:r>
              <a:rPr spc="-40" dirty="0"/>
              <a:t> </a:t>
            </a:r>
            <a:r>
              <a:rPr dirty="0"/>
              <a:t>БАНКА</a:t>
            </a:r>
            <a:r>
              <a:rPr spc="-40" dirty="0"/>
              <a:t> </a:t>
            </a:r>
            <a:r>
              <a:rPr spc="-10" dirty="0"/>
              <a:t>РОССИИ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342453" y="3804715"/>
            <a:ext cx="73025" cy="2206625"/>
            <a:chOff x="1342453" y="3804715"/>
            <a:chExt cx="73025" cy="2206625"/>
          </a:xfrm>
        </p:grpSpPr>
        <p:sp>
          <p:nvSpPr>
            <p:cNvPr id="5" name="object 5"/>
            <p:cNvSpPr/>
            <p:nvPr/>
          </p:nvSpPr>
          <p:spPr>
            <a:xfrm>
              <a:off x="1378870" y="3824193"/>
              <a:ext cx="0" cy="2162175"/>
            </a:xfrm>
            <a:custGeom>
              <a:avLst/>
              <a:gdLst/>
              <a:ahLst/>
              <a:cxnLst/>
              <a:rect l="l" t="t" r="r" b="b"/>
              <a:pathLst>
                <a:path h="2162175">
                  <a:moveTo>
                    <a:pt x="0" y="0"/>
                  </a:moveTo>
                  <a:lnTo>
                    <a:pt x="0" y="2161819"/>
                  </a:lnTo>
                </a:path>
              </a:pathLst>
            </a:custGeom>
            <a:ln w="12700">
              <a:solidFill>
                <a:srgbClr val="40404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2453" y="3804715"/>
              <a:ext cx="72834" cy="728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2453" y="4436893"/>
              <a:ext cx="72834" cy="728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2453" y="5198893"/>
              <a:ext cx="72834" cy="7282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2453" y="5938315"/>
              <a:ext cx="72834" cy="7282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434546" y="4258920"/>
            <a:ext cx="2172970" cy="163385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Зачастую злоумышленники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звонят</a:t>
            </a:r>
            <a:r>
              <a:rPr sz="1800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 мобильных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номеров.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Иногда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звонят</a:t>
            </a:r>
            <a:r>
              <a:rPr sz="1800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202124"/>
                </a:solidFill>
                <a:latin typeface="Arial"/>
                <a:cs typeface="Arial"/>
              </a:rPr>
              <a:t>через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мессенджеры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8843" y="3652309"/>
            <a:ext cx="687070" cy="382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50" spc="-20" dirty="0">
                <a:latin typeface="Arial"/>
                <a:cs typeface="Arial"/>
              </a:rPr>
              <a:t>2022</a:t>
            </a:r>
            <a:endParaRPr sz="23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9093" y="5746727"/>
            <a:ext cx="687070" cy="382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50" spc="-20" dirty="0">
                <a:latin typeface="Arial"/>
                <a:cs typeface="Arial"/>
              </a:rPr>
              <a:t>2019</a:t>
            </a:r>
            <a:endParaRPr sz="23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9093" y="4351440"/>
            <a:ext cx="687070" cy="382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50" spc="-20" dirty="0">
                <a:latin typeface="Arial"/>
                <a:cs typeface="Arial"/>
              </a:rPr>
              <a:t>2021</a:t>
            </a:r>
            <a:endParaRPr sz="23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093" y="5058306"/>
            <a:ext cx="687070" cy="382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50" spc="-20" dirty="0">
                <a:latin typeface="Arial"/>
                <a:cs typeface="Arial"/>
              </a:rPr>
              <a:t>2020</a:t>
            </a:r>
            <a:endParaRPr sz="235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86126" y="3589201"/>
            <a:ext cx="11728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756</a:t>
            </a:r>
            <a:r>
              <a:rPr sz="2500" b="1" spc="-1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202024"/>
                </a:solidFill>
                <a:latin typeface="Arial"/>
                <a:cs typeface="Arial"/>
              </a:rPr>
              <a:t>072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86126" y="4292464"/>
            <a:ext cx="11728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179</a:t>
            </a:r>
            <a:r>
              <a:rPr sz="2500" b="1" spc="-1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202024"/>
                </a:solidFill>
                <a:latin typeface="Arial"/>
                <a:cs typeface="Arial"/>
              </a:rPr>
              <a:t>071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86126" y="5011284"/>
            <a:ext cx="99631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26</a:t>
            </a:r>
            <a:r>
              <a:rPr sz="2500" b="1" spc="-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202024"/>
                </a:solidFill>
                <a:latin typeface="Arial"/>
                <a:cs typeface="Arial"/>
              </a:rPr>
              <a:t>397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86126" y="5765029"/>
            <a:ext cx="99631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14</a:t>
            </a:r>
            <a:r>
              <a:rPr sz="2500" b="1" spc="-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202024"/>
                </a:solidFill>
                <a:latin typeface="Arial"/>
                <a:cs typeface="Arial"/>
              </a:rPr>
              <a:t>152</a:t>
            </a:r>
            <a:endParaRPr sz="2500" dirty="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553560" y="5767433"/>
            <a:ext cx="2640965" cy="406400"/>
            <a:chOff x="1553560" y="5767433"/>
            <a:chExt cx="2640965" cy="406400"/>
          </a:xfrm>
        </p:grpSpPr>
        <p:sp>
          <p:nvSpPr>
            <p:cNvPr id="20" name="object 20"/>
            <p:cNvSpPr/>
            <p:nvPr/>
          </p:nvSpPr>
          <p:spPr>
            <a:xfrm>
              <a:off x="1557191" y="5768997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29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553560" y="5767433"/>
              <a:ext cx="240029" cy="405130"/>
            </a:xfrm>
            <a:custGeom>
              <a:avLst/>
              <a:gdLst/>
              <a:ahLst/>
              <a:cxnLst/>
              <a:rect l="l" t="t" r="r" b="b"/>
              <a:pathLst>
                <a:path w="240030" h="405129">
                  <a:moveTo>
                    <a:pt x="239788" y="0"/>
                  </a:moveTo>
                  <a:lnTo>
                    <a:pt x="133743" y="0"/>
                  </a:lnTo>
                  <a:lnTo>
                    <a:pt x="91470" y="6817"/>
                  </a:lnTo>
                  <a:lnTo>
                    <a:pt x="54757" y="25800"/>
                  </a:lnTo>
                  <a:lnTo>
                    <a:pt x="25805" y="54748"/>
                  </a:lnTo>
                  <a:lnTo>
                    <a:pt x="6818" y="91459"/>
                  </a:lnTo>
                  <a:lnTo>
                    <a:pt x="0" y="133730"/>
                  </a:lnTo>
                  <a:lnTo>
                    <a:pt x="0" y="271043"/>
                  </a:lnTo>
                  <a:lnTo>
                    <a:pt x="6818" y="313316"/>
                  </a:lnTo>
                  <a:lnTo>
                    <a:pt x="25805" y="350030"/>
                  </a:lnTo>
                  <a:lnTo>
                    <a:pt x="54757" y="378981"/>
                  </a:lnTo>
                  <a:lnTo>
                    <a:pt x="91470" y="397968"/>
                  </a:lnTo>
                  <a:lnTo>
                    <a:pt x="133743" y="404787"/>
                  </a:lnTo>
                  <a:lnTo>
                    <a:pt x="239788" y="404787"/>
                  </a:lnTo>
                  <a:lnTo>
                    <a:pt x="239788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553566" y="5055356"/>
            <a:ext cx="2640965" cy="405765"/>
            <a:chOff x="1553566" y="5055356"/>
            <a:chExt cx="2640965" cy="405765"/>
          </a:xfrm>
        </p:grpSpPr>
        <p:sp>
          <p:nvSpPr>
            <p:cNvPr id="23" name="object 23"/>
            <p:cNvSpPr/>
            <p:nvPr/>
          </p:nvSpPr>
          <p:spPr>
            <a:xfrm>
              <a:off x="1557191" y="5055356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29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553566" y="5055909"/>
              <a:ext cx="455295" cy="405130"/>
            </a:xfrm>
            <a:custGeom>
              <a:avLst/>
              <a:gdLst/>
              <a:ahLst/>
              <a:cxnLst/>
              <a:rect l="l" t="t" r="r" b="b"/>
              <a:pathLst>
                <a:path w="455294" h="405129">
                  <a:moveTo>
                    <a:pt x="454952" y="0"/>
                  </a:moveTo>
                  <a:lnTo>
                    <a:pt x="133731" y="0"/>
                  </a:lnTo>
                  <a:lnTo>
                    <a:pt x="91459" y="6817"/>
                  </a:lnTo>
                  <a:lnTo>
                    <a:pt x="54748" y="25800"/>
                  </a:lnTo>
                  <a:lnTo>
                    <a:pt x="25800" y="54748"/>
                  </a:lnTo>
                  <a:lnTo>
                    <a:pt x="6817" y="91459"/>
                  </a:lnTo>
                  <a:lnTo>
                    <a:pt x="0" y="133730"/>
                  </a:lnTo>
                  <a:lnTo>
                    <a:pt x="0" y="271043"/>
                  </a:lnTo>
                  <a:lnTo>
                    <a:pt x="6817" y="313316"/>
                  </a:lnTo>
                  <a:lnTo>
                    <a:pt x="25800" y="350030"/>
                  </a:lnTo>
                  <a:lnTo>
                    <a:pt x="54748" y="378981"/>
                  </a:lnTo>
                  <a:lnTo>
                    <a:pt x="91459" y="397968"/>
                  </a:lnTo>
                  <a:lnTo>
                    <a:pt x="133731" y="404787"/>
                  </a:lnTo>
                  <a:lnTo>
                    <a:pt x="454952" y="404787"/>
                  </a:lnTo>
                  <a:lnTo>
                    <a:pt x="454952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547209" y="4340152"/>
            <a:ext cx="2647315" cy="406400"/>
            <a:chOff x="1547209" y="4340152"/>
            <a:chExt cx="2647315" cy="406400"/>
          </a:xfrm>
        </p:grpSpPr>
        <p:sp>
          <p:nvSpPr>
            <p:cNvPr id="26" name="object 26"/>
            <p:cNvSpPr/>
            <p:nvPr/>
          </p:nvSpPr>
          <p:spPr>
            <a:xfrm>
              <a:off x="1557191" y="4341717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29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547209" y="4340152"/>
              <a:ext cx="1126490" cy="405130"/>
            </a:xfrm>
            <a:custGeom>
              <a:avLst/>
              <a:gdLst/>
              <a:ahLst/>
              <a:cxnLst/>
              <a:rect l="l" t="t" r="r" b="b"/>
              <a:pathLst>
                <a:path w="1126489" h="405129">
                  <a:moveTo>
                    <a:pt x="1126032" y="0"/>
                  </a:moveTo>
                  <a:lnTo>
                    <a:pt x="133743" y="0"/>
                  </a:lnTo>
                  <a:lnTo>
                    <a:pt x="91470" y="6817"/>
                  </a:lnTo>
                  <a:lnTo>
                    <a:pt x="54757" y="25800"/>
                  </a:lnTo>
                  <a:lnTo>
                    <a:pt x="25805" y="54748"/>
                  </a:lnTo>
                  <a:lnTo>
                    <a:pt x="6818" y="91459"/>
                  </a:lnTo>
                  <a:lnTo>
                    <a:pt x="0" y="133730"/>
                  </a:lnTo>
                  <a:lnTo>
                    <a:pt x="0" y="271043"/>
                  </a:lnTo>
                  <a:lnTo>
                    <a:pt x="6818" y="313316"/>
                  </a:lnTo>
                  <a:lnTo>
                    <a:pt x="25805" y="350030"/>
                  </a:lnTo>
                  <a:lnTo>
                    <a:pt x="54757" y="378981"/>
                  </a:lnTo>
                  <a:lnTo>
                    <a:pt x="91470" y="397968"/>
                  </a:lnTo>
                  <a:lnTo>
                    <a:pt x="133743" y="404787"/>
                  </a:lnTo>
                  <a:lnTo>
                    <a:pt x="1126032" y="404787"/>
                  </a:lnTo>
                  <a:lnTo>
                    <a:pt x="1126032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553559" y="3628076"/>
            <a:ext cx="2640965" cy="405765"/>
            <a:chOff x="1553559" y="3628076"/>
            <a:chExt cx="2640965" cy="405765"/>
          </a:xfrm>
        </p:grpSpPr>
        <p:sp>
          <p:nvSpPr>
            <p:cNvPr id="29" name="object 29"/>
            <p:cNvSpPr/>
            <p:nvPr/>
          </p:nvSpPr>
          <p:spPr>
            <a:xfrm>
              <a:off x="1557191" y="3628076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29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553559" y="3628628"/>
              <a:ext cx="2202180" cy="405130"/>
            </a:xfrm>
            <a:custGeom>
              <a:avLst/>
              <a:gdLst/>
              <a:ahLst/>
              <a:cxnLst/>
              <a:rect l="l" t="t" r="r" b="b"/>
              <a:pathLst>
                <a:path w="2202179" h="405129">
                  <a:moveTo>
                    <a:pt x="2201964" y="0"/>
                  </a:moveTo>
                  <a:lnTo>
                    <a:pt x="133743" y="0"/>
                  </a:lnTo>
                  <a:lnTo>
                    <a:pt x="91470" y="6817"/>
                  </a:lnTo>
                  <a:lnTo>
                    <a:pt x="54757" y="25800"/>
                  </a:lnTo>
                  <a:lnTo>
                    <a:pt x="25805" y="54748"/>
                  </a:lnTo>
                  <a:lnTo>
                    <a:pt x="6818" y="91459"/>
                  </a:lnTo>
                  <a:lnTo>
                    <a:pt x="0" y="133731"/>
                  </a:lnTo>
                  <a:lnTo>
                    <a:pt x="0" y="271043"/>
                  </a:lnTo>
                  <a:lnTo>
                    <a:pt x="6818" y="313316"/>
                  </a:lnTo>
                  <a:lnTo>
                    <a:pt x="25805" y="350030"/>
                  </a:lnTo>
                  <a:lnTo>
                    <a:pt x="54757" y="378981"/>
                  </a:lnTo>
                  <a:lnTo>
                    <a:pt x="91470" y="397968"/>
                  </a:lnTo>
                  <a:lnTo>
                    <a:pt x="133743" y="404787"/>
                  </a:lnTo>
                  <a:lnTo>
                    <a:pt x="2201964" y="404787"/>
                  </a:lnTo>
                  <a:lnTo>
                    <a:pt x="2201964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0167" y="3548112"/>
            <a:ext cx="2596929" cy="2832366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9290607" y="4158841"/>
            <a:ext cx="1899285" cy="190055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Могут использовать технологию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подмены</a:t>
            </a:r>
            <a:r>
              <a:rPr sz="1800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номера, </a:t>
            </a:r>
            <a:r>
              <a:rPr sz="1800" spc="-25" dirty="0">
                <a:solidFill>
                  <a:srgbClr val="202124"/>
                </a:solidFill>
                <a:latin typeface="Arial"/>
                <a:cs typeface="Arial"/>
              </a:rPr>
              <a:t>т.е.</a:t>
            </a:r>
            <a:r>
              <a:rPr sz="1800" spc="-1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подделывают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номера</a:t>
            </a:r>
            <a:r>
              <a:rPr sz="1800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банков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или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организаций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4" name="object 34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1621395" y="181584"/>
            <a:ext cx="10570845" cy="6129655"/>
            <a:chOff x="1621395" y="181584"/>
            <a:chExt cx="10570845" cy="6129655"/>
          </a:xfrm>
        </p:grpSpPr>
        <p:sp>
          <p:nvSpPr>
            <p:cNvPr id="38" name="object 38"/>
            <p:cNvSpPr/>
            <p:nvPr/>
          </p:nvSpPr>
          <p:spPr>
            <a:xfrm>
              <a:off x="9083049" y="3834246"/>
              <a:ext cx="2345055" cy="2476500"/>
            </a:xfrm>
            <a:custGeom>
              <a:avLst/>
              <a:gdLst/>
              <a:ahLst/>
              <a:cxnLst/>
              <a:rect l="l" t="t" r="r" b="b"/>
              <a:pathLst>
                <a:path w="2345054" h="2476500">
                  <a:moveTo>
                    <a:pt x="1327528" y="2451100"/>
                  </a:moveTo>
                  <a:lnTo>
                    <a:pt x="218362" y="2451100"/>
                  </a:lnTo>
                  <a:lnTo>
                    <a:pt x="256766" y="2463800"/>
                  </a:lnTo>
                  <a:lnTo>
                    <a:pt x="341379" y="2463800"/>
                  </a:lnTo>
                  <a:lnTo>
                    <a:pt x="433673" y="2476500"/>
                  </a:lnTo>
                  <a:lnTo>
                    <a:pt x="1231141" y="2476500"/>
                  </a:lnTo>
                  <a:lnTo>
                    <a:pt x="1327528" y="2451100"/>
                  </a:lnTo>
                  <a:close/>
                </a:path>
                <a:path w="2345054" h="2476500">
                  <a:moveTo>
                    <a:pt x="398139" y="2438400"/>
                  </a:moveTo>
                  <a:lnTo>
                    <a:pt x="142418" y="2438400"/>
                  </a:lnTo>
                  <a:lnTo>
                    <a:pt x="180175" y="2451100"/>
                  </a:lnTo>
                  <a:lnTo>
                    <a:pt x="444875" y="2451100"/>
                  </a:lnTo>
                  <a:lnTo>
                    <a:pt x="398139" y="2438400"/>
                  </a:lnTo>
                  <a:close/>
                </a:path>
                <a:path w="2345054" h="2476500">
                  <a:moveTo>
                    <a:pt x="1683963" y="2387600"/>
                  </a:moveTo>
                  <a:lnTo>
                    <a:pt x="1514284" y="2387600"/>
                  </a:lnTo>
                  <a:lnTo>
                    <a:pt x="1304528" y="2438400"/>
                  </a:lnTo>
                  <a:lnTo>
                    <a:pt x="1252225" y="2438400"/>
                  </a:lnTo>
                  <a:lnTo>
                    <a:pt x="1199733" y="2451100"/>
                  </a:lnTo>
                  <a:lnTo>
                    <a:pt x="1375531" y="2451100"/>
                  </a:lnTo>
                  <a:lnTo>
                    <a:pt x="1471404" y="2425700"/>
                  </a:lnTo>
                  <a:lnTo>
                    <a:pt x="1519374" y="2425700"/>
                  </a:lnTo>
                  <a:lnTo>
                    <a:pt x="1615630" y="2400300"/>
                  </a:lnTo>
                  <a:lnTo>
                    <a:pt x="1649745" y="2400300"/>
                  </a:lnTo>
                  <a:lnTo>
                    <a:pt x="1683963" y="2387600"/>
                  </a:lnTo>
                  <a:close/>
                </a:path>
                <a:path w="2345054" h="2476500">
                  <a:moveTo>
                    <a:pt x="448364" y="0"/>
                  </a:moveTo>
                  <a:lnTo>
                    <a:pt x="429414" y="0"/>
                  </a:lnTo>
                  <a:lnTo>
                    <a:pt x="427571" y="12700"/>
                  </a:lnTo>
                  <a:lnTo>
                    <a:pt x="436444" y="38100"/>
                  </a:lnTo>
                  <a:lnTo>
                    <a:pt x="451297" y="50800"/>
                  </a:lnTo>
                  <a:lnTo>
                    <a:pt x="154140" y="50800"/>
                  </a:lnTo>
                  <a:lnTo>
                    <a:pt x="109944" y="76200"/>
                  </a:lnTo>
                  <a:lnTo>
                    <a:pt x="79434" y="101600"/>
                  </a:lnTo>
                  <a:lnTo>
                    <a:pt x="38163" y="165100"/>
                  </a:lnTo>
                  <a:lnTo>
                    <a:pt x="24955" y="203200"/>
                  </a:lnTo>
                  <a:lnTo>
                    <a:pt x="13267" y="254000"/>
                  </a:lnTo>
                  <a:lnTo>
                    <a:pt x="5704" y="304800"/>
                  </a:lnTo>
                  <a:lnTo>
                    <a:pt x="1527" y="355600"/>
                  </a:lnTo>
                  <a:lnTo>
                    <a:pt x="0" y="393700"/>
                  </a:lnTo>
                  <a:lnTo>
                    <a:pt x="381" y="444500"/>
                  </a:lnTo>
                  <a:lnTo>
                    <a:pt x="1426" y="495300"/>
                  </a:lnTo>
                  <a:lnTo>
                    <a:pt x="2394" y="546100"/>
                  </a:lnTo>
                  <a:lnTo>
                    <a:pt x="3291" y="596900"/>
                  </a:lnTo>
                  <a:lnTo>
                    <a:pt x="4120" y="635000"/>
                  </a:lnTo>
                  <a:lnTo>
                    <a:pt x="4888" y="685800"/>
                  </a:lnTo>
                  <a:lnTo>
                    <a:pt x="6310" y="787400"/>
                  </a:lnTo>
                  <a:lnTo>
                    <a:pt x="6966" y="838200"/>
                  </a:lnTo>
                  <a:lnTo>
                    <a:pt x="7576" y="889000"/>
                  </a:lnTo>
                  <a:lnTo>
                    <a:pt x="8147" y="939800"/>
                  </a:lnTo>
                  <a:lnTo>
                    <a:pt x="8684" y="1003300"/>
                  </a:lnTo>
                  <a:lnTo>
                    <a:pt x="9684" y="1104900"/>
                  </a:lnTo>
                  <a:lnTo>
                    <a:pt x="12069" y="1358900"/>
                  </a:lnTo>
                  <a:lnTo>
                    <a:pt x="12603" y="1409700"/>
                  </a:lnTo>
                  <a:lnTo>
                    <a:pt x="13173" y="1460500"/>
                  </a:lnTo>
                  <a:lnTo>
                    <a:pt x="13779" y="1511300"/>
                  </a:lnTo>
                  <a:lnTo>
                    <a:pt x="14421" y="1562100"/>
                  </a:lnTo>
                  <a:lnTo>
                    <a:pt x="15099" y="1625600"/>
                  </a:lnTo>
                  <a:lnTo>
                    <a:pt x="15813" y="1676400"/>
                  </a:lnTo>
                  <a:lnTo>
                    <a:pt x="16564" y="1727200"/>
                  </a:lnTo>
                  <a:lnTo>
                    <a:pt x="17352" y="1778000"/>
                  </a:lnTo>
                  <a:lnTo>
                    <a:pt x="18176" y="1828800"/>
                  </a:lnTo>
                  <a:lnTo>
                    <a:pt x="19037" y="1879600"/>
                  </a:lnTo>
                  <a:lnTo>
                    <a:pt x="19116" y="1892300"/>
                  </a:lnTo>
                  <a:lnTo>
                    <a:pt x="19229" y="1943100"/>
                  </a:lnTo>
                  <a:lnTo>
                    <a:pt x="18858" y="1981200"/>
                  </a:lnTo>
                  <a:lnTo>
                    <a:pt x="17907" y="2032000"/>
                  </a:lnTo>
                  <a:lnTo>
                    <a:pt x="16852" y="2082800"/>
                  </a:lnTo>
                  <a:lnTo>
                    <a:pt x="16047" y="2133600"/>
                  </a:lnTo>
                  <a:lnTo>
                    <a:pt x="15845" y="2171700"/>
                  </a:lnTo>
                  <a:lnTo>
                    <a:pt x="16599" y="2222500"/>
                  </a:lnTo>
                  <a:lnTo>
                    <a:pt x="18215" y="2273300"/>
                  </a:lnTo>
                  <a:lnTo>
                    <a:pt x="19549" y="2286000"/>
                  </a:lnTo>
                  <a:lnTo>
                    <a:pt x="21374" y="2311400"/>
                  </a:lnTo>
                  <a:lnTo>
                    <a:pt x="22917" y="2324100"/>
                  </a:lnTo>
                  <a:lnTo>
                    <a:pt x="24843" y="2336800"/>
                  </a:lnTo>
                  <a:lnTo>
                    <a:pt x="27609" y="2349500"/>
                  </a:lnTo>
                  <a:lnTo>
                    <a:pt x="31674" y="2374900"/>
                  </a:lnTo>
                  <a:lnTo>
                    <a:pt x="49608" y="2400300"/>
                  </a:lnTo>
                  <a:lnTo>
                    <a:pt x="76925" y="2425700"/>
                  </a:lnTo>
                  <a:lnTo>
                    <a:pt x="109303" y="2438400"/>
                  </a:lnTo>
                  <a:lnTo>
                    <a:pt x="267483" y="2438400"/>
                  </a:lnTo>
                  <a:lnTo>
                    <a:pt x="230398" y="2425700"/>
                  </a:lnTo>
                  <a:lnTo>
                    <a:pt x="193488" y="2425700"/>
                  </a:lnTo>
                  <a:lnTo>
                    <a:pt x="156896" y="2413000"/>
                  </a:lnTo>
                  <a:lnTo>
                    <a:pt x="125854" y="2413000"/>
                  </a:lnTo>
                  <a:lnTo>
                    <a:pt x="95426" y="2400300"/>
                  </a:lnTo>
                  <a:lnTo>
                    <a:pt x="56083" y="2349500"/>
                  </a:lnTo>
                  <a:lnTo>
                    <a:pt x="49875" y="2311400"/>
                  </a:lnTo>
                  <a:lnTo>
                    <a:pt x="46634" y="2273300"/>
                  </a:lnTo>
                  <a:lnTo>
                    <a:pt x="45260" y="2235200"/>
                  </a:lnTo>
                  <a:lnTo>
                    <a:pt x="44653" y="2197100"/>
                  </a:lnTo>
                  <a:lnTo>
                    <a:pt x="44408" y="2171700"/>
                  </a:lnTo>
                  <a:lnTo>
                    <a:pt x="44417" y="2133600"/>
                  </a:lnTo>
                  <a:lnTo>
                    <a:pt x="44548" y="2108200"/>
                  </a:lnTo>
                  <a:lnTo>
                    <a:pt x="45235" y="2057400"/>
                  </a:lnTo>
                  <a:lnTo>
                    <a:pt x="46139" y="2006600"/>
                  </a:lnTo>
                  <a:lnTo>
                    <a:pt x="46858" y="1968500"/>
                  </a:lnTo>
                  <a:lnTo>
                    <a:pt x="47049" y="1930400"/>
                  </a:lnTo>
                  <a:lnTo>
                    <a:pt x="46988" y="1866900"/>
                  </a:lnTo>
                  <a:lnTo>
                    <a:pt x="46565" y="1816100"/>
                  </a:lnTo>
                  <a:lnTo>
                    <a:pt x="45926" y="1765300"/>
                  </a:lnTo>
                  <a:lnTo>
                    <a:pt x="45154" y="1714500"/>
                  </a:lnTo>
                  <a:lnTo>
                    <a:pt x="44331" y="1663700"/>
                  </a:lnTo>
                  <a:lnTo>
                    <a:pt x="43540" y="1625600"/>
                  </a:lnTo>
                  <a:lnTo>
                    <a:pt x="42862" y="1574800"/>
                  </a:lnTo>
                  <a:lnTo>
                    <a:pt x="42265" y="1524000"/>
                  </a:lnTo>
                  <a:lnTo>
                    <a:pt x="41706" y="1473200"/>
                  </a:lnTo>
                  <a:lnTo>
                    <a:pt x="41179" y="1422400"/>
                  </a:lnTo>
                  <a:lnTo>
                    <a:pt x="40077" y="1295400"/>
                  </a:lnTo>
                  <a:lnTo>
                    <a:pt x="37849" y="1054100"/>
                  </a:lnTo>
                  <a:lnTo>
                    <a:pt x="36824" y="952500"/>
                  </a:lnTo>
                  <a:lnTo>
                    <a:pt x="36268" y="901700"/>
                  </a:lnTo>
                  <a:lnTo>
                    <a:pt x="35674" y="850900"/>
                  </a:lnTo>
                  <a:lnTo>
                    <a:pt x="35037" y="800100"/>
                  </a:lnTo>
                  <a:lnTo>
                    <a:pt x="34349" y="749300"/>
                  </a:lnTo>
                  <a:lnTo>
                    <a:pt x="33605" y="698500"/>
                  </a:lnTo>
                  <a:lnTo>
                    <a:pt x="32798" y="647700"/>
                  </a:lnTo>
                  <a:lnTo>
                    <a:pt x="31922" y="596900"/>
                  </a:lnTo>
                  <a:lnTo>
                    <a:pt x="30970" y="546100"/>
                  </a:lnTo>
                  <a:lnTo>
                    <a:pt x="29937" y="495300"/>
                  </a:lnTo>
                  <a:lnTo>
                    <a:pt x="28816" y="444500"/>
                  </a:lnTo>
                  <a:lnTo>
                    <a:pt x="28539" y="393700"/>
                  </a:lnTo>
                  <a:lnTo>
                    <a:pt x="30421" y="342900"/>
                  </a:lnTo>
                  <a:lnTo>
                    <a:pt x="35221" y="292100"/>
                  </a:lnTo>
                  <a:lnTo>
                    <a:pt x="43696" y="254000"/>
                  </a:lnTo>
                  <a:lnTo>
                    <a:pt x="56604" y="203200"/>
                  </a:lnTo>
                  <a:lnTo>
                    <a:pt x="69238" y="165100"/>
                  </a:lnTo>
                  <a:lnTo>
                    <a:pt x="87052" y="139700"/>
                  </a:lnTo>
                  <a:lnTo>
                    <a:pt x="111086" y="101600"/>
                  </a:lnTo>
                  <a:lnTo>
                    <a:pt x="142380" y="88900"/>
                  </a:lnTo>
                  <a:lnTo>
                    <a:pt x="232816" y="88900"/>
                  </a:lnTo>
                  <a:lnTo>
                    <a:pt x="269314" y="76200"/>
                  </a:lnTo>
                  <a:lnTo>
                    <a:pt x="424307" y="76200"/>
                  </a:lnTo>
                  <a:lnTo>
                    <a:pt x="447004" y="63500"/>
                  </a:lnTo>
                  <a:lnTo>
                    <a:pt x="463334" y="50800"/>
                  </a:lnTo>
                  <a:lnTo>
                    <a:pt x="465191" y="38100"/>
                  </a:lnTo>
                  <a:lnTo>
                    <a:pt x="438658" y="38100"/>
                  </a:lnTo>
                  <a:lnTo>
                    <a:pt x="448209" y="25400"/>
                  </a:lnTo>
                  <a:lnTo>
                    <a:pt x="470840" y="25400"/>
                  </a:lnTo>
                  <a:lnTo>
                    <a:pt x="461873" y="12700"/>
                  </a:lnTo>
                  <a:lnTo>
                    <a:pt x="455130" y="12700"/>
                  </a:lnTo>
                  <a:lnTo>
                    <a:pt x="448364" y="0"/>
                  </a:lnTo>
                  <a:close/>
                </a:path>
                <a:path w="2345054" h="2476500">
                  <a:moveTo>
                    <a:pt x="1889582" y="2374900"/>
                  </a:moveTo>
                  <a:lnTo>
                    <a:pt x="1619745" y="2374900"/>
                  </a:lnTo>
                  <a:lnTo>
                    <a:pt x="1566922" y="2387600"/>
                  </a:lnTo>
                  <a:lnTo>
                    <a:pt x="1855387" y="2387600"/>
                  </a:lnTo>
                  <a:lnTo>
                    <a:pt x="1889582" y="2374900"/>
                  </a:lnTo>
                  <a:close/>
                </a:path>
                <a:path w="2345054" h="2476500">
                  <a:moveTo>
                    <a:pt x="2137003" y="25400"/>
                  </a:moveTo>
                  <a:lnTo>
                    <a:pt x="1772488" y="25400"/>
                  </a:lnTo>
                  <a:lnTo>
                    <a:pt x="1827487" y="38100"/>
                  </a:lnTo>
                  <a:lnTo>
                    <a:pt x="1992385" y="38100"/>
                  </a:lnTo>
                  <a:lnTo>
                    <a:pt x="2115858" y="50800"/>
                  </a:lnTo>
                  <a:lnTo>
                    <a:pt x="2153933" y="50800"/>
                  </a:lnTo>
                  <a:lnTo>
                    <a:pt x="2168077" y="63500"/>
                  </a:lnTo>
                  <a:lnTo>
                    <a:pt x="2200211" y="101600"/>
                  </a:lnTo>
                  <a:lnTo>
                    <a:pt x="2223628" y="152400"/>
                  </a:lnTo>
                  <a:lnTo>
                    <a:pt x="2239742" y="203200"/>
                  </a:lnTo>
                  <a:lnTo>
                    <a:pt x="2249905" y="254000"/>
                  </a:lnTo>
                  <a:lnTo>
                    <a:pt x="2255469" y="304800"/>
                  </a:lnTo>
                  <a:lnTo>
                    <a:pt x="2258699" y="368300"/>
                  </a:lnTo>
                  <a:lnTo>
                    <a:pt x="2260946" y="419100"/>
                  </a:lnTo>
                  <a:lnTo>
                    <a:pt x="2262654" y="469900"/>
                  </a:lnTo>
                  <a:lnTo>
                    <a:pt x="2264270" y="533400"/>
                  </a:lnTo>
                  <a:lnTo>
                    <a:pt x="2266239" y="584200"/>
                  </a:lnTo>
                  <a:lnTo>
                    <a:pt x="2268427" y="635000"/>
                  </a:lnTo>
                  <a:lnTo>
                    <a:pt x="2270676" y="685800"/>
                  </a:lnTo>
                  <a:lnTo>
                    <a:pt x="2272976" y="736600"/>
                  </a:lnTo>
                  <a:lnTo>
                    <a:pt x="2275316" y="787400"/>
                  </a:lnTo>
                  <a:lnTo>
                    <a:pt x="2287251" y="1041400"/>
                  </a:lnTo>
                  <a:lnTo>
                    <a:pt x="2289612" y="1092200"/>
                  </a:lnTo>
                  <a:lnTo>
                    <a:pt x="2291940" y="1143000"/>
                  </a:lnTo>
                  <a:lnTo>
                    <a:pt x="2294225" y="1193800"/>
                  </a:lnTo>
                  <a:lnTo>
                    <a:pt x="2296457" y="1244600"/>
                  </a:lnTo>
                  <a:lnTo>
                    <a:pt x="2298624" y="1295400"/>
                  </a:lnTo>
                  <a:lnTo>
                    <a:pt x="2300717" y="1346200"/>
                  </a:lnTo>
                  <a:lnTo>
                    <a:pt x="2302725" y="1397000"/>
                  </a:lnTo>
                  <a:lnTo>
                    <a:pt x="2304637" y="1447800"/>
                  </a:lnTo>
                  <a:lnTo>
                    <a:pt x="2306443" y="1498600"/>
                  </a:lnTo>
                  <a:lnTo>
                    <a:pt x="2308134" y="1549400"/>
                  </a:lnTo>
                  <a:lnTo>
                    <a:pt x="2309697" y="1612900"/>
                  </a:lnTo>
                  <a:lnTo>
                    <a:pt x="2311124" y="1663700"/>
                  </a:lnTo>
                  <a:lnTo>
                    <a:pt x="2314661" y="1803400"/>
                  </a:lnTo>
                  <a:lnTo>
                    <a:pt x="2315629" y="1854200"/>
                  </a:lnTo>
                  <a:lnTo>
                    <a:pt x="2316304" y="1892300"/>
                  </a:lnTo>
                  <a:lnTo>
                    <a:pt x="2316549" y="1943100"/>
                  </a:lnTo>
                  <a:lnTo>
                    <a:pt x="2316226" y="1993900"/>
                  </a:lnTo>
                  <a:lnTo>
                    <a:pt x="2313528" y="2044700"/>
                  </a:lnTo>
                  <a:lnTo>
                    <a:pt x="2306258" y="2095500"/>
                  </a:lnTo>
                  <a:lnTo>
                    <a:pt x="2293303" y="2159000"/>
                  </a:lnTo>
                  <a:lnTo>
                    <a:pt x="2273554" y="2209800"/>
                  </a:lnTo>
                  <a:lnTo>
                    <a:pt x="2264807" y="2222500"/>
                  </a:lnTo>
                  <a:lnTo>
                    <a:pt x="2254690" y="2247900"/>
                  </a:lnTo>
                  <a:lnTo>
                    <a:pt x="2242870" y="2260600"/>
                  </a:lnTo>
                  <a:lnTo>
                    <a:pt x="2229015" y="2273300"/>
                  </a:lnTo>
                  <a:lnTo>
                    <a:pt x="2210929" y="2286000"/>
                  </a:lnTo>
                  <a:lnTo>
                    <a:pt x="2190823" y="2286000"/>
                  </a:lnTo>
                  <a:lnTo>
                    <a:pt x="2169722" y="2298700"/>
                  </a:lnTo>
                  <a:lnTo>
                    <a:pt x="2148649" y="2298700"/>
                  </a:lnTo>
                  <a:lnTo>
                    <a:pt x="1934737" y="2349500"/>
                  </a:lnTo>
                  <a:lnTo>
                    <a:pt x="1880590" y="2349500"/>
                  </a:lnTo>
                  <a:lnTo>
                    <a:pt x="1847180" y="2362200"/>
                  </a:lnTo>
                  <a:lnTo>
                    <a:pt x="1683118" y="2362200"/>
                  </a:lnTo>
                  <a:lnTo>
                    <a:pt x="1651391" y="2374900"/>
                  </a:lnTo>
                  <a:lnTo>
                    <a:pt x="1943423" y="2374900"/>
                  </a:lnTo>
                  <a:lnTo>
                    <a:pt x="2156244" y="2324100"/>
                  </a:lnTo>
                  <a:lnTo>
                    <a:pt x="2200156" y="2324100"/>
                  </a:lnTo>
                  <a:lnTo>
                    <a:pt x="2240686" y="2298700"/>
                  </a:lnTo>
                  <a:lnTo>
                    <a:pt x="2277912" y="2260600"/>
                  </a:lnTo>
                  <a:lnTo>
                    <a:pt x="2310241" y="2197100"/>
                  </a:lnTo>
                  <a:lnTo>
                    <a:pt x="2326214" y="2146300"/>
                  </a:lnTo>
                  <a:lnTo>
                    <a:pt x="2336607" y="2095500"/>
                  </a:lnTo>
                  <a:lnTo>
                    <a:pt x="2342591" y="2032000"/>
                  </a:lnTo>
                  <a:lnTo>
                    <a:pt x="2344929" y="1968500"/>
                  </a:lnTo>
                  <a:lnTo>
                    <a:pt x="2344743" y="1943100"/>
                  </a:lnTo>
                  <a:lnTo>
                    <a:pt x="2343916" y="1866900"/>
                  </a:lnTo>
                  <a:lnTo>
                    <a:pt x="2343396" y="1828800"/>
                  </a:lnTo>
                  <a:lnTo>
                    <a:pt x="2342788" y="1790700"/>
                  </a:lnTo>
                  <a:lnTo>
                    <a:pt x="2342096" y="1765300"/>
                  </a:lnTo>
                  <a:lnTo>
                    <a:pt x="2341047" y="1714500"/>
                  </a:lnTo>
                  <a:lnTo>
                    <a:pt x="2339862" y="1663700"/>
                  </a:lnTo>
                  <a:lnTo>
                    <a:pt x="2338549" y="1612900"/>
                  </a:lnTo>
                  <a:lnTo>
                    <a:pt x="2337115" y="1562100"/>
                  </a:lnTo>
                  <a:lnTo>
                    <a:pt x="2335569" y="1524000"/>
                  </a:lnTo>
                  <a:lnTo>
                    <a:pt x="2333917" y="1473200"/>
                  </a:lnTo>
                  <a:lnTo>
                    <a:pt x="2332023" y="1422400"/>
                  </a:lnTo>
                  <a:lnTo>
                    <a:pt x="2330029" y="1371600"/>
                  </a:lnTo>
                  <a:lnTo>
                    <a:pt x="2327943" y="1320800"/>
                  </a:lnTo>
                  <a:lnTo>
                    <a:pt x="2325778" y="1270000"/>
                  </a:lnTo>
                  <a:lnTo>
                    <a:pt x="2323543" y="1219200"/>
                  </a:lnTo>
                  <a:lnTo>
                    <a:pt x="2321249" y="1168400"/>
                  </a:lnTo>
                  <a:lnTo>
                    <a:pt x="2318908" y="1104900"/>
                  </a:lnTo>
                  <a:lnTo>
                    <a:pt x="2316530" y="1054100"/>
                  </a:lnTo>
                  <a:lnTo>
                    <a:pt x="2309279" y="901700"/>
                  </a:lnTo>
                  <a:lnTo>
                    <a:pt x="2306890" y="850900"/>
                  </a:lnTo>
                  <a:lnTo>
                    <a:pt x="2304578" y="800100"/>
                  </a:lnTo>
                  <a:lnTo>
                    <a:pt x="2302332" y="749300"/>
                  </a:lnTo>
                  <a:lnTo>
                    <a:pt x="2300139" y="698500"/>
                  </a:lnTo>
                  <a:lnTo>
                    <a:pt x="2297988" y="647700"/>
                  </a:lnTo>
                  <a:lnTo>
                    <a:pt x="2287457" y="381000"/>
                  </a:lnTo>
                  <a:lnTo>
                    <a:pt x="2285314" y="330200"/>
                  </a:lnTo>
                  <a:lnTo>
                    <a:pt x="2281179" y="279400"/>
                  </a:lnTo>
                  <a:lnTo>
                    <a:pt x="2272747" y="228600"/>
                  </a:lnTo>
                  <a:lnTo>
                    <a:pt x="2259096" y="165100"/>
                  </a:lnTo>
                  <a:lnTo>
                    <a:pt x="2239302" y="114300"/>
                  </a:lnTo>
                  <a:lnTo>
                    <a:pt x="2222182" y="88900"/>
                  </a:lnTo>
                  <a:lnTo>
                    <a:pt x="2199716" y="50800"/>
                  </a:lnTo>
                  <a:lnTo>
                    <a:pt x="2171468" y="38100"/>
                  </a:lnTo>
                  <a:lnTo>
                    <a:pt x="2137003" y="25400"/>
                  </a:lnTo>
                  <a:close/>
                </a:path>
                <a:path w="2345054" h="2476500">
                  <a:moveTo>
                    <a:pt x="830720" y="63500"/>
                  </a:moveTo>
                  <a:lnTo>
                    <a:pt x="517972" y="63500"/>
                  </a:lnTo>
                  <a:lnTo>
                    <a:pt x="548365" y="76200"/>
                  </a:lnTo>
                  <a:lnTo>
                    <a:pt x="775491" y="76200"/>
                  </a:lnTo>
                  <a:lnTo>
                    <a:pt x="830720" y="63500"/>
                  </a:lnTo>
                  <a:close/>
                </a:path>
                <a:path w="2345054" h="2476500">
                  <a:moveTo>
                    <a:pt x="940146" y="50800"/>
                  </a:moveTo>
                  <a:lnTo>
                    <a:pt x="469451" y="50800"/>
                  </a:lnTo>
                  <a:lnTo>
                    <a:pt x="488226" y="63500"/>
                  </a:lnTo>
                  <a:lnTo>
                    <a:pt x="885787" y="63500"/>
                  </a:lnTo>
                  <a:lnTo>
                    <a:pt x="940146" y="50800"/>
                  </a:lnTo>
                  <a:close/>
                </a:path>
                <a:path w="2345054" h="2476500">
                  <a:moveTo>
                    <a:pt x="436444" y="38100"/>
                  </a:moveTo>
                  <a:lnTo>
                    <a:pt x="409346" y="38100"/>
                  </a:lnTo>
                  <a:lnTo>
                    <a:pt x="393269" y="50800"/>
                  </a:lnTo>
                  <a:lnTo>
                    <a:pt x="451297" y="50800"/>
                  </a:lnTo>
                  <a:lnTo>
                    <a:pt x="436444" y="38100"/>
                  </a:lnTo>
                  <a:close/>
                </a:path>
                <a:path w="2345054" h="2476500">
                  <a:moveTo>
                    <a:pt x="480406" y="25400"/>
                  </a:moveTo>
                  <a:lnTo>
                    <a:pt x="458602" y="25400"/>
                  </a:lnTo>
                  <a:lnTo>
                    <a:pt x="465191" y="38100"/>
                  </a:lnTo>
                  <a:lnTo>
                    <a:pt x="463334" y="50800"/>
                  </a:lnTo>
                  <a:lnTo>
                    <a:pt x="575095" y="50800"/>
                  </a:lnTo>
                  <a:lnTo>
                    <a:pt x="542900" y="38100"/>
                  </a:lnTo>
                  <a:lnTo>
                    <a:pt x="490447" y="38100"/>
                  </a:lnTo>
                  <a:lnTo>
                    <a:pt x="480406" y="25400"/>
                  </a:lnTo>
                  <a:close/>
                </a:path>
                <a:path w="2345054" h="2476500">
                  <a:moveTo>
                    <a:pt x="1048701" y="38100"/>
                  </a:moveTo>
                  <a:lnTo>
                    <a:pt x="751400" y="38100"/>
                  </a:lnTo>
                  <a:lnTo>
                    <a:pt x="714178" y="50800"/>
                  </a:lnTo>
                  <a:lnTo>
                    <a:pt x="994429" y="50800"/>
                  </a:lnTo>
                  <a:lnTo>
                    <a:pt x="1048701" y="38100"/>
                  </a:lnTo>
                  <a:close/>
                </a:path>
                <a:path w="2345054" h="2476500">
                  <a:moveTo>
                    <a:pt x="458602" y="25400"/>
                  </a:moveTo>
                  <a:lnTo>
                    <a:pt x="448209" y="25400"/>
                  </a:lnTo>
                  <a:lnTo>
                    <a:pt x="438658" y="38100"/>
                  </a:lnTo>
                  <a:lnTo>
                    <a:pt x="465191" y="38100"/>
                  </a:lnTo>
                  <a:lnTo>
                    <a:pt x="458602" y="25400"/>
                  </a:lnTo>
                  <a:close/>
                </a:path>
                <a:path w="2345054" h="2476500">
                  <a:moveTo>
                    <a:pt x="1212101" y="25400"/>
                  </a:moveTo>
                  <a:lnTo>
                    <a:pt x="911161" y="25400"/>
                  </a:lnTo>
                  <a:lnTo>
                    <a:pt x="880560" y="38100"/>
                  </a:lnTo>
                  <a:lnTo>
                    <a:pt x="1157471" y="38100"/>
                  </a:lnTo>
                  <a:lnTo>
                    <a:pt x="1212101" y="25400"/>
                  </a:lnTo>
                  <a:close/>
                </a:path>
                <a:path w="2345054" h="2476500">
                  <a:moveTo>
                    <a:pt x="2068835" y="12700"/>
                  </a:moveTo>
                  <a:lnTo>
                    <a:pt x="1013536" y="12700"/>
                  </a:lnTo>
                  <a:lnTo>
                    <a:pt x="986581" y="25400"/>
                  </a:lnTo>
                  <a:lnTo>
                    <a:pt x="2102992" y="25400"/>
                  </a:lnTo>
                  <a:lnTo>
                    <a:pt x="2068835" y="12700"/>
                  </a:lnTo>
                  <a:close/>
                </a:path>
                <a:path w="2345054" h="2476500">
                  <a:moveTo>
                    <a:pt x="1859991" y="0"/>
                  </a:moveTo>
                  <a:lnTo>
                    <a:pt x="1165629" y="0"/>
                  </a:lnTo>
                  <a:lnTo>
                    <a:pt x="1114853" y="12700"/>
                  </a:lnTo>
                  <a:lnTo>
                    <a:pt x="1895136" y="12700"/>
                  </a:lnTo>
                  <a:lnTo>
                    <a:pt x="1859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7675606" y="240936"/>
              <a:ext cx="4410075" cy="3917950"/>
            </a:xfrm>
            <a:custGeom>
              <a:avLst/>
              <a:gdLst/>
              <a:ahLst/>
              <a:cxnLst/>
              <a:rect l="l" t="t" r="r" b="b"/>
              <a:pathLst>
                <a:path w="4410075" h="3917950">
                  <a:moveTo>
                    <a:pt x="2887850" y="0"/>
                  </a:moveTo>
                  <a:lnTo>
                    <a:pt x="2835500" y="276"/>
                  </a:lnTo>
                  <a:lnTo>
                    <a:pt x="2783550" y="2626"/>
                  </a:lnTo>
                  <a:lnTo>
                    <a:pt x="2732179" y="7213"/>
                  </a:lnTo>
                  <a:lnTo>
                    <a:pt x="2681563" y="14198"/>
                  </a:lnTo>
                  <a:lnTo>
                    <a:pt x="2631879" y="23745"/>
                  </a:lnTo>
                  <a:lnTo>
                    <a:pt x="2583305" y="36015"/>
                  </a:lnTo>
                  <a:lnTo>
                    <a:pt x="2536018" y="51170"/>
                  </a:lnTo>
                  <a:lnTo>
                    <a:pt x="2489992" y="68335"/>
                  </a:lnTo>
                  <a:lnTo>
                    <a:pt x="2444355" y="86631"/>
                  </a:lnTo>
                  <a:lnTo>
                    <a:pt x="2399033" y="105844"/>
                  </a:lnTo>
                  <a:lnTo>
                    <a:pt x="2353953" y="125762"/>
                  </a:lnTo>
                  <a:lnTo>
                    <a:pt x="2309042" y="146171"/>
                  </a:lnTo>
                  <a:lnTo>
                    <a:pt x="2174597" y="208212"/>
                  </a:lnTo>
                  <a:lnTo>
                    <a:pt x="2129634" y="228453"/>
                  </a:lnTo>
                  <a:lnTo>
                    <a:pt x="2084475" y="248120"/>
                  </a:lnTo>
                  <a:lnTo>
                    <a:pt x="2039047" y="266998"/>
                  </a:lnTo>
                  <a:lnTo>
                    <a:pt x="1993277" y="284875"/>
                  </a:lnTo>
                  <a:lnTo>
                    <a:pt x="1947093" y="301537"/>
                  </a:lnTo>
                  <a:lnTo>
                    <a:pt x="1900420" y="316772"/>
                  </a:lnTo>
                  <a:lnTo>
                    <a:pt x="1853187" y="330366"/>
                  </a:lnTo>
                  <a:lnTo>
                    <a:pt x="1805320" y="342106"/>
                  </a:lnTo>
                  <a:lnTo>
                    <a:pt x="1756746" y="351779"/>
                  </a:lnTo>
                  <a:lnTo>
                    <a:pt x="1706988" y="359274"/>
                  </a:lnTo>
                  <a:lnTo>
                    <a:pt x="1656949" y="364607"/>
                  </a:lnTo>
                  <a:lnTo>
                    <a:pt x="1606675" y="368094"/>
                  </a:lnTo>
                  <a:lnTo>
                    <a:pt x="1556212" y="370051"/>
                  </a:lnTo>
                  <a:lnTo>
                    <a:pt x="1505607" y="370792"/>
                  </a:lnTo>
                  <a:lnTo>
                    <a:pt x="1454905" y="370634"/>
                  </a:lnTo>
                  <a:lnTo>
                    <a:pt x="1404153" y="369891"/>
                  </a:lnTo>
                  <a:lnTo>
                    <a:pt x="1302683" y="367913"/>
                  </a:lnTo>
                  <a:lnTo>
                    <a:pt x="1252058" y="367309"/>
                  </a:lnTo>
                  <a:lnTo>
                    <a:pt x="1201567" y="367381"/>
                  </a:lnTo>
                  <a:lnTo>
                    <a:pt x="1151257" y="368446"/>
                  </a:lnTo>
                  <a:lnTo>
                    <a:pt x="1101174" y="370819"/>
                  </a:lnTo>
                  <a:lnTo>
                    <a:pt x="1051365" y="374815"/>
                  </a:lnTo>
                  <a:lnTo>
                    <a:pt x="1001875" y="380749"/>
                  </a:lnTo>
                  <a:lnTo>
                    <a:pt x="952750" y="388937"/>
                  </a:lnTo>
                  <a:lnTo>
                    <a:pt x="904037" y="399694"/>
                  </a:lnTo>
                  <a:lnTo>
                    <a:pt x="855783" y="413336"/>
                  </a:lnTo>
                  <a:lnTo>
                    <a:pt x="811440" y="428811"/>
                  </a:lnTo>
                  <a:lnTo>
                    <a:pt x="752158" y="454123"/>
                  </a:lnTo>
                  <a:lnTo>
                    <a:pt x="708713" y="476155"/>
                  </a:lnTo>
                  <a:lnTo>
                    <a:pt x="666506" y="500427"/>
                  </a:lnTo>
                  <a:lnTo>
                    <a:pt x="625516" y="526734"/>
                  </a:lnTo>
                  <a:lnTo>
                    <a:pt x="585717" y="554876"/>
                  </a:lnTo>
                  <a:lnTo>
                    <a:pt x="547086" y="584648"/>
                  </a:lnTo>
                  <a:lnTo>
                    <a:pt x="509600" y="615848"/>
                  </a:lnTo>
                  <a:lnTo>
                    <a:pt x="473233" y="648273"/>
                  </a:lnTo>
                  <a:lnTo>
                    <a:pt x="438442" y="680391"/>
                  </a:lnTo>
                  <a:lnTo>
                    <a:pt x="402597" y="714049"/>
                  </a:lnTo>
                  <a:lnTo>
                    <a:pt x="366488" y="749105"/>
                  </a:lnTo>
                  <a:lnTo>
                    <a:pt x="330909" y="785414"/>
                  </a:lnTo>
                  <a:lnTo>
                    <a:pt x="296651" y="822833"/>
                  </a:lnTo>
                  <a:lnTo>
                    <a:pt x="264505" y="861218"/>
                  </a:lnTo>
                  <a:lnTo>
                    <a:pt x="235265" y="900425"/>
                  </a:lnTo>
                  <a:lnTo>
                    <a:pt x="209721" y="940310"/>
                  </a:lnTo>
                  <a:lnTo>
                    <a:pt x="185550" y="983853"/>
                  </a:lnTo>
                  <a:lnTo>
                    <a:pt x="163070" y="1028586"/>
                  </a:lnTo>
                  <a:lnTo>
                    <a:pt x="142239" y="1074394"/>
                  </a:lnTo>
                  <a:lnTo>
                    <a:pt x="123017" y="1121162"/>
                  </a:lnTo>
                  <a:lnTo>
                    <a:pt x="105363" y="1168777"/>
                  </a:lnTo>
                  <a:lnTo>
                    <a:pt x="89236" y="1217124"/>
                  </a:lnTo>
                  <a:lnTo>
                    <a:pt x="74596" y="1266089"/>
                  </a:lnTo>
                  <a:lnTo>
                    <a:pt x="61402" y="1315557"/>
                  </a:lnTo>
                  <a:lnTo>
                    <a:pt x="49614" y="1365413"/>
                  </a:lnTo>
                  <a:lnTo>
                    <a:pt x="39190" y="1415544"/>
                  </a:lnTo>
                  <a:lnTo>
                    <a:pt x="30091" y="1465835"/>
                  </a:lnTo>
                  <a:lnTo>
                    <a:pt x="22274" y="1516171"/>
                  </a:lnTo>
                  <a:lnTo>
                    <a:pt x="15701" y="1566438"/>
                  </a:lnTo>
                  <a:lnTo>
                    <a:pt x="10329" y="1616522"/>
                  </a:lnTo>
                  <a:lnTo>
                    <a:pt x="6118" y="1666309"/>
                  </a:lnTo>
                  <a:lnTo>
                    <a:pt x="3029" y="1715683"/>
                  </a:lnTo>
                  <a:lnTo>
                    <a:pt x="995" y="1765082"/>
                  </a:lnTo>
                  <a:lnTo>
                    <a:pt x="0" y="1814613"/>
                  </a:lnTo>
                  <a:lnTo>
                    <a:pt x="42" y="1864243"/>
                  </a:lnTo>
                  <a:lnTo>
                    <a:pt x="1123" y="1913941"/>
                  </a:lnTo>
                  <a:lnTo>
                    <a:pt x="3243" y="1963674"/>
                  </a:lnTo>
                  <a:lnTo>
                    <a:pt x="6405" y="2013410"/>
                  </a:lnTo>
                  <a:lnTo>
                    <a:pt x="10608" y="2063117"/>
                  </a:lnTo>
                  <a:lnTo>
                    <a:pt x="15854" y="2112764"/>
                  </a:lnTo>
                  <a:lnTo>
                    <a:pt x="22143" y="2162317"/>
                  </a:lnTo>
                  <a:lnTo>
                    <a:pt x="29477" y="2211746"/>
                  </a:lnTo>
                  <a:lnTo>
                    <a:pt x="37856" y="2261018"/>
                  </a:lnTo>
                  <a:lnTo>
                    <a:pt x="47282" y="2310100"/>
                  </a:lnTo>
                  <a:lnTo>
                    <a:pt x="57754" y="2358961"/>
                  </a:lnTo>
                  <a:lnTo>
                    <a:pt x="69275" y="2407568"/>
                  </a:lnTo>
                  <a:lnTo>
                    <a:pt x="81845" y="2455890"/>
                  </a:lnTo>
                  <a:lnTo>
                    <a:pt x="95464" y="2503895"/>
                  </a:lnTo>
                  <a:lnTo>
                    <a:pt x="110135" y="2551550"/>
                  </a:lnTo>
                  <a:lnTo>
                    <a:pt x="125857" y="2598823"/>
                  </a:lnTo>
                  <a:lnTo>
                    <a:pt x="142632" y="2645683"/>
                  </a:lnTo>
                  <a:lnTo>
                    <a:pt x="160461" y="2692096"/>
                  </a:lnTo>
                  <a:lnTo>
                    <a:pt x="179344" y="2738032"/>
                  </a:lnTo>
                  <a:lnTo>
                    <a:pt x="199282" y="2783457"/>
                  </a:lnTo>
                  <a:lnTo>
                    <a:pt x="220277" y="2828341"/>
                  </a:lnTo>
                  <a:lnTo>
                    <a:pt x="242330" y="2872650"/>
                  </a:lnTo>
                  <a:lnTo>
                    <a:pt x="265440" y="2916353"/>
                  </a:lnTo>
                  <a:lnTo>
                    <a:pt x="289609" y="2959418"/>
                  </a:lnTo>
                  <a:lnTo>
                    <a:pt x="314839" y="3001812"/>
                  </a:lnTo>
                  <a:lnTo>
                    <a:pt x="367997" y="3089450"/>
                  </a:lnTo>
                  <a:lnTo>
                    <a:pt x="394089" y="3132030"/>
                  </a:lnTo>
                  <a:lnTo>
                    <a:pt x="420423" y="3173732"/>
                  </a:lnTo>
                  <a:lnTo>
                    <a:pt x="447422" y="3214521"/>
                  </a:lnTo>
                  <a:lnTo>
                    <a:pt x="475513" y="3254357"/>
                  </a:lnTo>
                  <a:lnTo>
                    <a:pt x="505119" y="3293204"/>
                  </a:lnTo>
                  <a:lnTo>
                    <a:pt x="536664" y="3331023"/>
                  </a:lnTo>
                  <a:lnTo>
                    <a:pt x="570574" y="3367778"/>
                  </a:lnTo>
                  <a:lnTo>
                    <a:pt x="607273" y="3403430"/>
                  </a:lnTo>
                  <a:lnTo>
                    <a:pt x="647185" y="3437943"/>
                  </a:lnTo>
                  <a:lnTo>
                    <a:pt x="686753" y="3468799"/>
                  </a:lnTo>
                  <a:lnTo>
                    <a:pt x="727611" y="3497957"/>
                  </a:lnTo>
                  <a:lnTo>
                    <a:pt x="769682" y="3525353"/>
                  </a:lnTo>
                  <a:lnTo>
                    <a:pt x="812889" y="3550924"/>
                  </a:lnTo>
                  <a:lnTo>
                    <a:pt x="857154" y="3574606"/>
                  </a:lnTo>
                  <a:lnTo>
                    <a:pt x="902399" y="3596338"/>
                  </a:lnTo>
                  <a:lnTo>
                    <a:pt x="948548" y="3616056"/>
                  </a:lnTo>
                  <a:lnTo>
                    <a:pt x="995524" y="3633696"/>
                  </a:lnTo>
                  <a:lnTo>
                    <a:pt x="1043247" y="3649197"/>
                  </a:lnTo>
                  <a:lnTo>
                    <a:pt x="1091642" y="3662495"/>
                  </a:lnTo>
                  <a:lnTo>
                    <a:pt x="1140631" y="3673528"/>
                  </a:lnTo>
                  <a:lnTo>
                    <a:pt x="1184167" y="3681313"/>
                  </a:lnTo>
                  <a:lnTo>
                    <a:pt x="1232902" y="3687947"/>
                  </a:lnTo>
                  <a:lnTo>
                    <a:pt x="1281784" y="3692709"/>
                  </a:lnTo>
                  <a:lnTo>
                    <a:pt x="1330793" y="3695860"/>
                  </a:lnTo>
                  <a:lnTo>
                    <a:pt x="1379909" y="3697665"/>
                  </a:lnTo>
                  <a:lnTo>
                    <a:pt x="1429115" y="3698385"/>
                  </a:lnTo>
                  <a:lnTo>
                    <a:pt x="1478390" y="3698284"/>
                  </a:lnTo>
                  <a:lnTo>
                    <a:pt x="1527715" y="3697623"/>
                  </a:lnTo>
                  <a:lnTo>
                    <a:pt x="1675801" y="3694915"/>
                  </a:lnTo>
                  <a:lnTo>
                    <a:pt x="1725137" y="3694646"/>
                  </a:lnTo>
                  <a:lnTo>
                    <a:pt x="1774427" y="3695131"/>
                  </a:lnTo>
                  <a:lnTo>
                    <a:pt x="1823652" y="3696633"/>
                  </a:lnTo>
                  <a:lnTo>
                    <a:pt x="1872794" y="3699416"/>
                  </a:lnTo>
                  <a:lnTo>
                    <a:pt x="1921833" y="3703741"/>
                  </a:lnTo>
                  <a:lnTo>
                    <a:pt x="1980609" y="3711221"/>
                  </a:lnTo>
                  <a:lnTo>
                    <a:pt x="2028537" y="3719064"/>
                  </a:lnTo>
                  <a:lnTo>
                    <a:pt x="2076219" y="3728242"/>
                  </a:lnTo>
                  <a:lnTo>
                    <a:pt x="2123689" y="3738578"/>
                  </a:lnTo>
                  <a:lnTo>
                    <a:pt x="2170995" y="3749893"/>
                  </a:lnTo>
                  <a:lnTo>
                    <a:pt x="2222092" y="3763046"/>
                  </a:lnTo>
                  <a:lnTo>
                    <a:pt x="2273061" y="3776902"/>
                  </a:lnTo>
                  <a:lnTo>
                    <a:pt x="2323950" y="3791230"/>
                  </a:lnTo>
                  <a:lnTo>
                    <a:pt x="2476156" y="3834662"/>
                  </a:lnTo>
                  <a:lnTo>
                    <a:pt x="2526934" y="3848540"/>
                  </a:lnTo>
                  <a:lnTo>
                    <a:pt x="2577844" y="3861750"/>
                  </a:lnTo>
                  <a:lnTo>
                    <a:pt x="2628930" y="3874065"/>
                  </a:lnTo>
                  <a:lnTo>
                    <a:pt x="2680234" y="3885258"/>
                  </a:lnTo>
                  <a:lnTo>
                    <a:pt x="2731799" y="3895103"/>
                  </a:lnTo>
                  <a:lnTo>
                    <a:pt x="2783681" y="3903360"/>
                  </a:lnTo>
                  <a:lnTo>
                    <a:pt x="2832703" y="3909495"/>
                  </a:lnTo>
                  <a:lnTo>
                    <a:pt x="2880988" y="3913892"/>
                  </a:lnTo>
                  <a:lnTo>
                    <a:pt x="2929387" y="3916699"/>
                  </a:lnTo>
                  <a:lnTo>
                    <a:pt x="2977853" y="3917925"/>
                  </a:lnTo>
                  <a:lnTo>
                    <a:pt x="3026334" y="3917580"/>
                  </a:lnTo>
                  <a:lnTo>
                    <a:pt x="3074784" y="3915672"/>
                  </a:lnTo>
                  <a:lnTo>
                    <a:pt x="3123165" y="3912211"/>
                  </a:lnTo>
                  <a:lnTo>
                    <a:pt x="3173568" y="3906939"/>
                  </a:lnTo>
                  <a:lnTo>
                    <a:pt x="3223772" y="3899993"/>
                  </a:lnTo>
                  <a:lnTo>
                    <a:pt x="3273719" y="3891384"/>
                  </a:lnTo>
                  <a:lnTo>
                    <a:pt x="3323352" y="3881122"/>
                  </a:lnTo>
                  <a:lnTo>
                    <a:pt x="3372617" y="3869219"/>
                  </a:lnTo>
                  <a:lnTo>
                    <a:pt x="3421456" y="3855685"/>
                  </a:lnTo>
                  <a:lnTo>
                    <a:pt x="3469814" y="3840531"/>
                  </a:lnTo>
                  <a:lnTo>
                    <a:pt x="3517633" y="3823768"/>
                  </a:lnTo>
                  <a:lnTo>
                    <a:pt x="3564859" y="3805407"/>
                  </a:lnTo>
                  <a:lnTo>
                    <a:pt x="3611434" y="3785459"/>
                  </a:lnTo>
                  <a:lnTo>
                    <a:pt x="3657303" y="3763935"/>
                  </a:lnTo>
                  <a:lnTo>
                    <a:pt x="3702409" y="3740844"/>
                  </a:lnTo>
                  <a:lnTo>
                    <a:pt x="3746696" y="3716200"/>
                  </a:lnTo>
                  <a:lnTo>
                    <a:pt x="3787347" y="3691785"/>
                  </a:lnTo>
                  <a:lnTo>
                    <a:pt x="3828127" y="3665551"/>
                  </a:lnTo>
                  <a:lnTo>
                    <a:pt x="3868858" y="3637563"/>
                  </a:lnTo>
                  <a:lnTo>
                    <a:pt x="3909358" y="3607886"/>
                  </a:lnTo>
                  <a:lnTo>
                    <a:pt x="3949449" y="3576587"/>
                  </a:lnTo>
                  <a:lnTo>
                    <a:pt x="3988950" y="3543732"/>
                  </a:lnTo>
                  <a:lnTo>
                    <a:pt x="4027683" y="3509387"/>
                  </a:lnTo>
                  <a:lnTo>
                    <a:pt x="4065466" y="3473616"/>
                  </a:lnTo>
                  <a:lnTo>
                    <a:pt x="4102121" y="3436488"/>
                  </a:lnTo>
                  <a:lnTo>
                    <a:pt x="4137467" y="3398067"/>
                  </a:lnTo>
                  <a:lnTo>
                    <a:pt x="4171325" y="3358419"/>
                  </a:lnTo>
                  <a:lnTo>
                    <a:pt x="4203515" y="3317610"/>
                  </a:lnTo>
                  <a:lnTo>
                    <a:pt x="4233112" y="3276780"/>
                  </a:lnTo>
                  <a:lnTo>
                    <a:pt x="4260786" y="3234970"/>
                  </a:lnTo>
                  <a:lnTo>
                    <a:pt x="4286372" y="3192240"/>
                  </a:lnTo>
                  <a:lnTo>
                    <a:pt x="4309702" y="3148651"/>
                  </a:lnTo>
                  <a:lnTo>
                    <a:pt x="4330611" y="3104265"/>
                  </a:lnTo>
                  <a:lnTo>
                    <a:pt x="4348932" y="3059141"/>
                  </a:lnTo>
                  <a:lnTo>
                    <a:pt x="4364498" y="3013342"/>
                  </a:lnTo>
                  <a:lnTo>
                    <a:pt x="4377143" y="2966927"/>
                  </a:lnTo>
                  <a:lnTo>
                    <a:pt x="4386701" y="2919959"/>
                  </a:lnTo>
                  <a:lnTo>
                    <a:pt x="4393004" y="2872497"/>
                  </a:lnTo>
                  <a:lnTo>
                    <a:pt x="4395888" y="2824602"/>
                  </a:lnTo>
                  <a:lnTo>
                    <a:pt x="4395184" y="2776336"/>
                  </a:lnTo>
                  <a:lnTo>
                    <a:pt x="4391760" y="2726315"/>
                  </a:lnTo>
                  <a:lnTo>
                    <a:pt x="4386960" y="2676415"/>
                  </a:lnTo>
                  <a:lnTo>
                    <a:pt x="4381075" y="2626609"/>
                  </a:lnTo>
                  <a:lnTo>
                    <a:pt x="4374396" y="2576873"/>
                  </a:lnTo>
                  <a:lnTo>
                    <a:pt x="4352516" y="2427842"/>
                  </a:lnTo>
                  <a:lnTo>
                    <a:pt x="4345579" y="2378141"/>
                  </a:lnTo>
                  <a:lnTo>
                    <a:pt x="4339307" y="2328387"/>
                  </a:lnTo>
                  <a:lnTo>
                    <a:pt x="4333991" y="2278556"/>
                  </a:lnTo>
                  <a:lnTo>
                    <a:pt x="4329922" y="2228621"/>
                  </a:lnTo>
                  <a:lnTo>
                    <a:pt x="4327391" y="2178560"/>
                  </a:lnTo>
                  <a:lnTo>
                    <a:pt x="4326612" y="2129055"/>
                  </a:lnTo>
                  <a:lnTo>
                    <a:pt x="4327435" y="2079545"/>
                  </a:lnTo>
                  <a:lnTo>
                    <a:pt x="4329678" y="2030035"/>
                  </a:lnTo>
                  <a:lnTo>
                    <a:pt x="4333159" y="1980528"/>
                  </a:lnTo>
                  <a:lnTo>
                    <a:pt x="4337695" y="1931027"/>
                  </a:lnTo>
                  <a:lnTo>
                    <a:pt x="4343102" y="1881537"/>
                  </a:lnTo>
                  <a:lnTo>
                    <a:pt x="4349199" y="1832060"/>
                  </a:lnTo>
                  <a:lnTo>
                    <a:pt x="4355803" y="1782601"/>
                  </a:lnTo>
                  <a:lnTo>
                    <a:pt x="4383636" y="1585012"/>
                  </a:lnTo>
                  <a:lnTo>
                    <a:pt x="4390035" y="1535694"/>
                  </a:lnTo>
                  <a:lnTo>
                    <a:pt x="4395845" y="1486416"/>
                  </a:lnTo>
                  <a:lnTo>
                    <a:pt x="4400883" y="1437181"/>
                  </a:lnTo>
                  <a:lnTo>
                    <a:pt x="4404968" y="1387992"/>
                  </a:lnTo>
                  <a:lnTo>
                    <a:pt x="4407915" y="1338853"/>
                  </a:lnTo>
                  <a:lnTo>
                    <a:pt x="4409543" y="1289768"/>
                  </a:lnTo>
                  <a:lnTo>
                    <a:pt x="4409670" y="1240740"/>
                  </a:lnTo>
                  <a:lnTo>
                    <a:pt x="4408111" y="1191773"/>
                  </a:lnTo>
                  <a:lnTo>
                    <a:pt x="4404685" y="1142871"/>
                  </a:lnTo>
                  <a:lnTo>
                    <a:pt x="4399209" y="1094037"/>
                  </a:lnTo>
                  <a:lnTo>
                    <a:pt x="4391501" y="1045275"/>
                  </a:lnTo>
                  <a:lnTo>
                    <a:pt x="4381663" y="997944"/>
                  </a:lnTo>
                  <a:lnTo>
                    <a:pt x="4369584" y="951319"/>
                  </a:lnTo>
                  <a:lnTo>
                    <a:pt x="4355333" y="905436"/>
                  </a:lnTo>
                  <a:lnTo>
                    <a:pt x="4338983" y="860334"/>
                  </a:lnTo>
                  <a:lnTo>
                    <a:pt x="4320604" y="816050"/>
                  </a:lnTo>
                  <a:lnTo>
                    <a:pt x="4300267" y="772622"/>
                  </a:lnTo>
                  <a:lnTo>
                    <a:pt x="4278043" y="730087"/>
                  </a:lnTo>
                  <a:lnTo>
                    <a:pt x="4254003" y="688484"/>
                  </a:lnTo>
                  <a:lnTo>
                    <a:pt x="4228217" y="647850"/>
                  </a:lnTo>
                  <a:lnTo>
                    <a:pt x="4200758" y="608223"/>
                  </a:lnTo>
                  <a:lnTo>
                    <a:pt x="4171695" y="569640"/>
                  </a:lnTo>
                  <a:lnTo>
                    <a:pt x="4141100" y="532140"/>
                  </a:lnTo>
                  <a:lnTo>
                    <a:pt x="4109043" y="495759"/>
                  </a:lnTo>
                  <a:lnTo>
                    <a:pt x="4075596" y="460535"/>
                  </a:lnTo>
                  <a:lnTo>
                    <a:pt x="4040830" y="426507"/>
                  </a:lnTo>
                  <a:lnTo>
                    <a:pt x="4004815" y="393712"/>
                  </a:lnTo>
                  <a:lnTo>
                    <a:pt x="3967622" y="362187"/>
                  </a:lnTo>
                  <a:lnTo>
                    <a:pt x="3929323" y="331970"/>
                  </a:lnTo>
                  <a:lnTo>
                    <a:pt x="3889989" y="303099"/>
                  </a:lnTo>
                  <a:lnTo>
                    <a:pt x="3849689" y="275612"/>
                  </a:lnTo>
                  <a:lnTo>
                    <a:pt x="3808496" y="249546"/>
                  </a:lnTo>
                  <a:lnTo>
                    <a:pt x="3766480" y="224939"/>
                  </a:lnTo>
                  <a:lnTo>
                    <a:pt x="3723712" y="201829"/>
                  </a:lnTo>
                  <a:lnTo>
                    <a:pt x="3680263" y="180253"/>
                  </a:lnTo>
                  <a:lnTo>
                    <a:pt x="3634386" y="159357"/>
                  </a:lnTo>
                  <a:lnTo>
                    <a:pt x="3587882" y="139934"/>
                  </a:lnTo>
                  <a:lnTo>
                    <a:pt x="3540804" y="121962"/>
                  </a:lnTo>
                  <a:lnTo>
                    <a:pt x="3493204" y="105414"/>
                  </a:lnTo>
                  <a:lnTo>
                    <a:pt x="3445136" y="90269"/>
                  </a:lnTo>
                  <a:lnTo>
                    <a:pt x="3396651" y="76501"/>
                  </a:lnTo>
                  <a:lnTo>
                    <a:pt x="3347802" y="64086"/>
                  </a:lnTo>
                  <a:lnTo>
                    <a:pt x="3299819" y="52995"/>
                  </a:lnTo>
                  <a:lnTo>
                    <a:pt x="3250641" y="42518"/>
                  </a:lnTo>
                  <a:lnTo>
                    <a:pt x="3200447" y="32817"/>
                  </a:lnTo>
                  <a:lnTo>
                    <a:pt x="3149413" y="24054"/>
                  </a:lnTo>
                  <a:lnTo>
                    <a:pt x="3097716" y="16393"/>
                  </a:lnTo>
                  <a:lnTo>
                    <a:pt x="3045534" y="9994"/>
                  </a:lnTo>
                  <a:lnTo>
                    <a:pt x="2993045" y="5021"/>
                  </a:lnTo>
                  <a:lnTo>
                    <a:pt x="2940424" y="1635"/>
                  </a:lnTo>
                  <a:lnTo>
                    <a:pt x="2887850" y="0"/>
                  </a:lnTo>
                  <a:close/>
                </a:path>
              </a:pathLst>
            </a:custGeom>
            <a:solidFill>
              <a:srgbClr val="FFFFFF">
                <a:alpha val="30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7753399" y="243318"/>
              <a:ext cx="4410075" cy="3917950"/>
            </a:xfrm>
            <a:custGeom>
              <a:avLst/>
              <a:gdLst/>
              <a:ahLst/>
              <a:cxnLst/>
              <a:rect l="l" t="t" r="r" b="b"/>
              <a:pathLst>
                <a:path w="4410075" h="3917950">
                  <a:moveTo>
                    <a:pt x="4327391" y="2178560"/>
                  </a:moveTo>
                  <a:lnTo>
                    <a:pt x="4329921" y="2228621"/>
                  </a:lnTo>
                  <a:lnTo>
                    <a:pt x="4333990" y="2278556"/>
                  </a:lnTo>
                  <a:lnTo>
                    <a:pt x="4339305" y="2328387"/>
                  </a:lnTo>
                  <a:lnTo>
                    <a:pt x="4345577" y="2378141"/>
                  </a:lnTo>
                  <a:lnTo>
                    <a:pt x="4352512" y="2427842"/>
                  </a:lnTo>
                  <a:lnTo>
                    <a:pt x="4359821" y="2477515"/>
                  </a:lnTo>
                  <a:lnTo>
                    <a:pt x="4367211" y="2527183"/>
                  </a:lnTo>
                  <a:lnTo>
                    <a:pt x="4374391" y="2576873"/>
                  </a:lnTo>
                  <a:lnTo>
                    <a:pt x="4381069" y="2626609"/>
                  </a:lnTo>
                  <a:lnTo>
                    <a:pt x="4386955" y="2676415"/>
                  </a:lnTo>
                  <a:lnTo>
                    <a:pt x="4391757" y="2726315"/>
                  </a:lnTo>
                  <a:lnTo>
                    <a:pt x="4395184" y="2776336"/>
                  </a:lnTo>
                  <a:lnTo>
                    <a:pt x="4395888" y="2824602"/>
                  </a:lnTo>
                  <a:lnTo>
                    <a:pt x="4393004" y="2872497"/>
                  </a:lnTo>
                  <a:lnTo>
                    <a:pt x="4386701" y="2919959"/>
                  </a:lnTo>
                  <a:lnTo>
                    <a:pt x="4377143" y="2966927"/>
                  </a:lnTo>
                  <a:lnTo>
                    <a:pt x="4364498" y="3013342"/>
                  </a:lnTo>
                  <a:lnTo>
                    <a:pt x="4348932" y="3059141"/>
                  </a:lnTo>
                  <a:lnTo>
                    <a:pt x="4330611" y="3104265"/>
                  </a:lnTo>
                  <a:lnTo>
                    <a:pt x="4309702" y="3148651"/>
                  </a:lnTo>
                  <a:lnTo>
                    <a:pt x="4286372" y="3192240"/>
                  </a:lnTo>
                  <a:lnTo>
                    <a:pt x="4260786" y="3234970"/>
                  </a:lnTo>
                  <a:lnTo>
                    <a:pt x="4233112" y="3276780"/>
                  </a:lnTo>
                  <a:lnTo>
                    <a:pt x="4203515" y="3317610"/>
                  </a:lnTo>
                  <a:lnTo>
                    <a:pt x="4171325" y="3358419"/>
                  </a:lnTo>
                  <a:lnTo>
                    <a:pt x="4137467" y="3398067"/>
                  </a:lnTo>
                  <a:lnTo>
                    <a:pt x="4102121" y="3436488"/>
                  </a:lnTo>
                  <a:lnTo>
                    <a:pt x="4065466" y="3473616"/>
                  </a:lnTo>
                  <a:lnTo>
                    <a:pt x="4027683" y="3509387"/>
                  </a:lnTo>
                  <a:lnTo>
                    <a:pt x="3988950" y="3543732"/>
                  </a:lnTo>
                  <a:lnTo>
                    <a:pt x="3949449" y="3576587"/>
                  </a:lnTo>
                  <a:lnTo>
                    <a:pt x="3909358" y="3607886"/>
                  </a:lnTo>
                  <a:lnTo>
                    <a:pt x="3868858" y="3637563"/>
                  </a:lnTo>
                  <a:lnTo>
                    <a:pt x="3828127" y="3665551"/>
                  </a:lnTo>
                  <a:lnTo>
                    <a:pt x="3787347" y="3691785"/>
                  </a:lnTo>
                  <a:lnTo>
                    <a:pt x="3746696" y="3716200"/>
                  </a:lnTo>
                  <a:lnTo>
                    <a:pt x="3702409" y="3740844"/>
                  </a:lnTo>
                  <a:lnTo>
                    <a:pt x="3657303" y="3763935"/>
                  </a:lnTo>
                  <a:lnTo>
                    <a:pt x="3611434" y="3785459"/>
                  </a:lnTo>
                  <a:lnTo>
                    <a:pt x="3564859" y="3805407"/>
                  </a:lnTo>
                  <a:lnTo>
                    <a:pt x="3517633" y="3823768"/>
                  </a:lnTo>
                  <a:lnTo>
                    <a:pt x="3469814" y="3840531"/>
                  </a:lnTo>
                  <a:lnTo>
                    <a:pt x="3421456" y="3855685"/>
                  </a:lnTo>
                  <a:lnTo>
                    <a:pt x="3372617" y="3869219"/>
                  </a:lnTo>
                  <a:lnTo>
                    <a:pt x="3323352" y="3881122"/>
                  </a:lnTo>
                  <a:lnTo>
                    <a:pt x="3273719" y="3891384"/>
                  </a:lnTo>
                  <a:lnTo>
                    <a:pt x="3223772" y="3899993"/>
                  </a:lnTo>
                  <a:lnTo>
                    <a:pt x="3173568" y="3906939"/>
                  </a:lnTo>
                  <a:lnTo>
                    <a:pt x="3123165" y="3912211"/>
                  </a:lnTo>
                  <a:lnTo>
                    <a:pt x="3074783" y="3915672"/>
                  </a:lnTo>
                  <a:lnTo>
                    <a:pt x="3026332" y="3917580"/>
                  </a:lnTo>
                  <a:lnTo>
                    <a:pt x="2977849" y="3917925"/>
                  </a:lnTo>
                  <a:lnTo>
                    <a:pt x="2929382" y="3916699"/>
                  </a:lnTo>
                  <a:lnTo>
                    <a:pt x="2880982" y="3913892"/>
                  </a:lnTo>
                  <a:lnTo>
                    <a:pt x="2832699" y="3909495"/>
                  </a:lnTo>
                  <a:lnTo>
                    <a:pt x="2784583" y="3903499"/>
                  </a:lnTo>
                  <a:lnTo>
                    <a:pt x="2784278" y="3903448"/>
                  </a:lnTo>
                  <a:lnTo>
                    <a:pt x="2783986" y="3903410"/>
                  </a:lnTo>
                  <a:lnTo>
                    <a:pt x="2783681" y="3903360"/>
                  </a:lnTo>
                  <a:lnTo>
                    <a:pt x="2731791" y="3895103"/>
                  </a:lnTo>
                  <a:lnTo>
                    <a:pt x="2680228" y="3885258"/>
                  </a:lnTo>
                  <a:lnTo>
                    <a:pt x="2628926" y="3874065"/>
                  </a:lnTo>
                  <a:lnTo>
                    <a:pt x="2577841" y="3861750"/>
                  </a:lnTo>
                  <a:lnTo>
                    <a:pt x="2526930" y="3848540"/>
                  </a:lnTo>
                  <a:lnTo>
                    <a:pt x="2476151" y="3834662"/>
                  </a:lnTo>
                  <a:lnTo>
                    <a:pt x="2425461" y="3820343"/>
                  </a:lnTo>
                  <a:lnTo>
                    <a:pt x="2374817" y="3805811"/>
                  </a:lnTo>
                  <a:lnTo>
                    <a:pt x="2323950" y="3791230"/>
                  </a:lnTo>
                  <a:lnTo>
                    <a:pt x="2273061" y="3776902"/>
                  </a:lnTo>
                  <a:lnTo>
                    <a:pt x="2222092" y="3763046"/>
                  </a:lnTo>
                  <a:lnTo>
                    <a:pt x="2170995" y="3749893"/>
                  </a:lnTo>
                  <a:lnTo>
                    <a:pt x="2123682" y="3738578"/>
                  </a:lnTo>
                  <a:lnTo>
                    <a:pt x="2076213" y="3728242"/>
                  </a:lnTo>
                  <a:lnTo>
                    <a:pt x="2028532" y="3719064"/>
                  </a:lnTo>
                  <a:lnTo>
                    <a:pt x="1980609" y="3711221"/>
                  </a:lnTo>
                  <a:lnTo>
                    <a:pt x="1965951" y="3709122"/>
                  </a:lnTo>
                  <a:lnTo>
                    <a:pt x="1921833" y="3703741"/>
                  </a:lnTo>
                  <a:lnTo>
                    <a:pt x="1872794" y="3699416"/>
                  </a:lnTo>
                  <a:lnTo>
                    <a:pt x="1823652" y="3696633"/>
                  </a:lnTo>
                  <a:lnTo>
                    <a:pt x="1774427" y="3695131"/>
                  </a:lnTo>
                  <a:lnTo>
                    <a:pt x="1725137" y="3694646"/>
                  </a:lnTo>
                  <a:lnTo>
                    <a:pt x="1675801" y="3694915"/>
                  </a:lnTo>
                  <a:lnTo>
                    <a:pt x="1626440" y="3695676"/>
                  </a:lnTo>
                  <a:lnTo>
                    <a:pt x="1577071" y="3696667"/>
                  </a:lnTo>
                  <a:lnTo>
                    <a:pt x="1527715" y="3697623"/>
                  </a:lnTo>
                  <a:lnTo>
                    <a:pt x="1478390" y="3698284"/>
                  </a:lnTo>
                  <a:lnTo>
                    <a:pt x="1429115" y="3698385"/>
                  </a:lnTo>
                  <a:lnTo>
                    <a:pt x="1379909" y="3697665"/>
                  </a:lnTo>
                  <a:lnTo>
                    <a:pt x="1330793" y="3695860"/>
                  </a:lnTo>
                  <a:lnTo>
                    <a:pt x="1281784" y="3692709"/>
                  </a:lnTo>
                  <a:lnTo>
                    <a:pt x="1232902" y="3687947"/>
                  </a:lnTo>
                  <a:lnTo>
                    <a:pt x="1184167" y="3681313"/>
                  </a:lnTo>
                  <a:lnTo>
                    <a:pt x="1140631" y="3673528"/>
                  </a:lnTo>
                  <a:lnTo>
                    <a:pt x="1091642" y="3662495"/>
                  </a:lnTo>
                  <a:lnTo>
                    <a:pt x="1043247" y="3649197"/>
                  </a:lnTo>
                  <a:lnTo>
                    <a:pt x="995524" y="3633696"/>
                  </a:lnTo>
                  <a:lnTo>
                    <a:pt x="948548" y="3616056"/>
                  </a:lnTo>
                  <a:lnTo>
                    <a:pt x="902399" y="3596338"/>
                  </a:lnTo>
                  <a:lnTo>
                    <a:pt x="857154" y="3574606"/>
                  </a:lnTo>
                  <a:lnTo>
                    <a:pt x="812889" y="3550924"/>
                  </a:lnTo>
                  <a:lnTo>
                    <a:pt x="769682" y="3525353"/>
                  </a:lnTo>
                  <a:lnTo>
                    <a:pt x="727611" y="3497957"/>
                  </a:lnTo>
                  <a:lnTo>
                    <a:pt x="686753" y="3468799"/>
                  </a:lnTo>
                  <a:lnTo>
                    <a:pt x="647185" y="3437943"/>
                  </a:lnTo>
                  <a:lnTo>
                    <a:pt x="607273" y="3403430"/>
                  </a:lnTo>
                  <a:lnTo>
                    <a:pt x="570574" y="3367778"/>
                  </a:lnTo>
                  <a:lnTo>
                    <a:pt x="536664" y="3331023"/>
                  </a:lnTo>
                  <a:lnTo>
                    <a:pt x="505119" y="3293204"/>
                  </a:lnTo>
                  <a:lnTo>
                    <a:pt x="475513" y="3254357"/>
                  </a:lnTo>
                  <a:lnTo>
                    <a:pt x="447422" y="3214521"/>
                  </a:lnTo>
                  <a:lnTo>
                    <a:pt x="420423" y="3173732"/>
                  </a:lnTo>
                  <a:lnTo>
                    <a:pt x="394089" y="3132030"/>
                  </a:lnTo>
                  <a:lnTo>
                    <a:pt x="367997" y="3089450"/>
                  </a:lnTo>
                  <a:lnTo>
                    <a:pt x="341722" y="3046032"/>
                  </a:lnTo>
                  <a:lnTo>
                    <a:pt x="314839" y="3001812"/>
                  </a:lnTo>
                  <a:lnTo>
                    <a:pt x="289609" y="2959418"/>
                  </a:lnTo>
                  <a:lnTo>
                    <a:pt x="265440" y="2916353"/>
                  </a:lnTo>
                  <a:lnTo>
                    <a:pt x="242330" y="2872650"/>
                  </a:lnTo>
                  <a:lnTo>
                    <a:pt x="220277" y="2828341"/>
                  </a:lnTo>
                  <a:lnTo>
                    <a:pt x="199282" y="2783457"/>
                  </a:lnTo>
                  <a:lnTo>
                    <a:pt x="179344" y="2738032"/>
                  </a:lnTo>
                  <a:lnTo>
                    <a:pt x="160461" y="2692096"/>
                  </a:lnTo>
                  <a:lnTo>
                    <a:pt x="142632" y="2645683"/>
                  </a:lnTo>
                  <a:lnTo>
                    <a:pt x="125857" y="2598823"/>
                  </a:lnTo>
                  <a:lnTo>
                    <a:pt x="110135" y="2551550"/>
                  </a:lnTo>
                  <a:lnTo>
                    <a:pt x="95464" y="2503895"/>
                  </a:lnTo>
                  <a:lnTo>
                    <a:pt x="81845" y="2455890"/>
                  </a:lnTo>
                  <a:lnTo>
                    <a:pt x="69275" y="2407568"/>
                  </a:lnTo>
                  <a:lnTo>
                    <a:pt x="57754" y="2358961"/>
                  </a:lnTo>
                  <a:lnTo>
                    <a:pt x="47282" y="2310100"/>
                  </a:lnTo>
                  <a:lnTo>
                    <a:pt x="37856" y="2261018"/>
                  </a:lnTo>
                  <a:lnTo>
                    <a:pt x="29477" y="2211746"/>
                  </a:lnTo>
                  <a:lnTo>
                    <a:pt x="22143" y="2162317"/>
                  </a:lnTo>
                  <a:lnTo>
                    <a:pt x="15854" y="2112764"/>
                  </a:lnTo>
                  <a:lnTo>
                    <a:pt x="10608" y="2063117"/>
                  </a:lnTo>
                  <a:lnTo>
                    <a:pt x="6405" y="2013410"/>
                  </a:lnTo>
                  <a:lnTo>
                    <a:pt x="3243" y="1963674"/>
                  </a:lnTo>
                  <a:lnTo>
                    <a:pt x="1123" y="1913941"/>
                  </a:lnTo>
                  <a:lnTo>
                    <a:pt x="42" y="1864243"/>
                  </a:lnTo>
                  <a:lnTo>
                    <a:pt x="0" y="1814613"/>
                  </a:lnTo>
                  <a:lnTo>
                    <a:pt x="995" y="1765082"/>
                  </a:lnTo>
                  <a:lnTo>
                    <a:pt x="3029" y="1715683"/>
                  </a:lnTo>
                  <a:lnTo>
                    <a:pt x="6118" y="1666309"/>
                  </a:lnTo>
                  <a:lnTo>
                    <a:pt x="10329" y="1616522"/>
                  </a:lnTo>
                  <a:lnTo>
                    <a:pt x="15701" y="1566438"/>
                  </a:lnTo>
                  <a:lnTo>
                    <a:pt x="22274" y="1516171"/>
                  </a:lnTo>
                  <a:lnTo>
                    <a:pt x="30091" y="1465835"/>
                  </a:lnTo>
                  <a:lnTo>
                    <a:pt x="39190" y="1415544"/>
                  </a:lnTo>
                  <a:lnTo>
                    <a:pt x="49614" y="1365413"/>
                  </a:lnTo>
                  <a:lnTo>
                    <a:pt x="61402" y="1315557"/>
                  </a:lnTo>
                  <a:lnTo>
                    <a:pt x="74596" y="1266089"/>
                  </a:lnTo>
                  <a:lnTo>
                    <a:pt x="89236" y="1217124"/>
                  </a:lnTo>
                  <a:lnTo>
                    <a:pt x="105363" y="1168777"/>
                  </a:lnTo>
                  <a:lnTo>
                    <a:pt x="123017" y="1121162"/>
                  </a:lnTo>
                  <a:lnTo>
                    <a:pt x="142239" y="1074394"/>
                  </a:lnTo>
                  <a:lnTo>
                    <a:pt x="163070" y="1028586"/>
                  </a:lnTo>
                  <a:lnTo>
                    <a:pt x="185550" y="983853"/>
                  </a:lnTo>
                  <a:lnTo>
                    <a:pt x="209721" y="940310"/>
                  </a:lnTo>
                  <a:lnTo>
                    <a:pt x="235265" y="900425"/>
                  </a:lnTo>
                  <a:lnTo>
                    <a:pt x="264505" y="861218"/>
                  </a:lnTo>
                  <a:lnTo>
                    <a:pt x="296651" y="822833"/>
                  </a:lnTo>
                  <a:lnTo>
                    <a:pt x="330909" y="785414"/>
                  </a:lnTo>
                  <a:lnTo>
                    <a:pt x="366488" y="749105"/>
                  </a:lnTo>
                  <a:lnTo>
                    <a:pt x="402597" y="714049"/>
                  </a:lnTo>
                  <a:lnTo>
                    <a:pt x="438442" y="680391"/>
                  </a:lnTo>
                  <a:lnTo>
                    <a:pt x="473233" y="648273"/>
                  </a:lnTo>
                  <a:lnTo>
                    <a:pt x="509600" y="615848"/>
                  </a:lnTo>
                  <a:lnTo>
                    <a:pt x="547086" y="584648"/>
                  </a:lnTo>
                  <a:lnTo>
                    <a:pt x="585717" y="554876"/>
                  </a:lnTo>
                  <a:lnTo>
                    <a:pt x="625516" y="526734"/>
                  </a:lnTo>
                  <a:lnTo>
                    <a:pt x="666506" y="500427"/>
                  </a:lnTo>
                  <a:lnTo>
                    <a:pt x="708713" y="476155"/>
                  </a:lnTo>
                  <a:lnTo>
                    <a:pt x="752158" y="454123"/>
                  </a:lnTo>
                  <a:lnTo>
                    <a:pt x="796867" y="434532"/>
                  </a:lnTo>
                  <a:lnTo>
                    <a:pt x="840903" y="418207"/>
                  </a:lnTo>
                  <a:lnTo>
                    <a:pt x="904037" y="399694"/>
                  </a:lnTo>
                  <a:lnTo>
                    <a:pt x="952750" y="388937"/>
                  </a:lnTo>
                  <a:lnTo>
                    <a:pt x="1001875" y="380749"/>
                  </a:lnTo>
                  <a:lnTo>
                    <a:pt x="1051365" y="374815"/>
                  </a:lnTo>
                  <a:lnTo>
                    <a:pt x="1101174" y="370819"/>
                  </a:lnTo>
                  <a:lnTo>
                    <a:pt x="1151257" y="368446"/>
                  </a:lnTo>
                  <a:lnTo>
                    <a:pt x="1201567" y="367381"/>
                  </a:lnTo>
                  <a:lnTo>
                    <a:pt x="1252058" y="367309"/>
                  </a:lnTo>
                  <a:lnTo>
                    <a:pt x="1302683" y="367913"/>
                  </a:lnTo>
                  <a:lnTo>
                    <a:pt x="1353397" y="368879"/>
                  </a:lnTo>
                  <a:lnTo>
                    <a:pt x="1404153" y="369891"/>
                  </a:lnTo>
                  <a:lnTo>
                    <a:pt x="1454905" y="370634"/>
                  </a:lnTo>
                  <a:lnTo>
                    <a:pt x="1505607" y="370792"/>
                  </a:lnTo>
                  <a:lnTo>
                    <a:pt x="1556212" y="370051"/>
                  </a:lnTo>
                  <a:lnTo>
                    <a:pt x="1606675" y="368094"/>
                  </a:lnTo>
                  <a:lnTo>
                    <a:pt x="1656949" y="364607"/>
                  </a:lnTo>
                  <a:lnTo>
                    <a:pt x="1706988" y="359274"/>
                  </a:lnTo>
                  <a:lnTo>
                    <a:pt x="1756746" y="351779"/>
                  </a:lnTo>
                  <a:lnTo>
                    <a:pt x="1805320" y="342106"/>
                  </a:lnTo>
                  <a:lnTo>
                    <a:pt x="1853187" y="330366"/>
                  </a:lnTo>
                  <a:lnTo>
                    <a:pt x="1900420" y="316772"/>
                  </a:lnTo>
                  <a:lnTo>
                    <a:pt x="1947093" y="301537"/>
                  </a:lnTo>
                  <a:lnTo>
                    <a:pt x="1993277" y="284875"/>
                  </a:lnTo>
                  <a:lnTo>
                    <a:pt x="2039047" y="266998"/>
                  </a:lnTo>
                  <a:lnTo>
                    <a:pt x="2084475" y="248120"/>
                  </a:lnTo>
                  <a:lnTo>
                    <a:pt x="2129634" y="228453"/>
                  </a:lnTo>
                  <a:lnTo>
                    <a:pt x="2174597" y="208212"/>
                  </a:lnTo>
                  <a:lnTo>
                    <a:pt x="2219437" y="187609"/>
                  </a:lnTo>
                  <a:lnTo>
                    <a:pt x="2264228" y="166858"/>
                  </a:lnTo>
                  <a:lnTo>
                    <a:pt x="2309042" y="146171"/>
                  </a:lnTo>
                  <a:lnTo>
                    <a:pt x="2353953" y="125762"/>
                  </a:lnTo>
                  <a:lnTo>
                    <a:pt x="2399033" y="105844"/>
                  </a:lnTo>
                  <a:lnTo>
                    <a:pt x="2444355" y="86631"/>
                  </a:lnTo>
                  <a:lnTo>
                    <a:pt x="2489992" y="68335"/>
                  </a:lnTo>
                  <a:lnTo>
                    <a:pt x="2536018" y="51170"/>
                  </a:lnTo>
                  <a:lnTo>
                    <a:pt x="2583305" y="36015"/>
                  </a:lnTo>
                  <a:lnTo>
                    <a:pt x="2631879" y="23745"/>
                  </a:lnTo>
                  <a:lnTo>
                    <a:pt x="2681563" y="14198"/>
                  </a:lnTo>
                  <a:lnTo>
                    <a:pt x="2732179" y="7213"/>
                  </a:lnTo>
                  <a:lnTo>
                    <a:pt x="2783550" y="2626"/>
                  </a:lnTo>
                  <a:lnTo>
                    <a:pt x="2835500" y="276"/>
                  </a:lnTo>
                  <a:lnTo>
                    <a:pt x="2887850" y="0"/>
                  </a:lnTo>
                  <a:lnTo>
                    <a:pt x="2940424" y="1635"/>
                  </a:lnTo>
                  <a:lnTo>
                    <a:pt x="2993045" y="5021"/>
                  </a:lnTo>
                  <a:lnTo>
                    <a:pt x="3045534" y="9994"/>
                  </a:lnTo>
                  <a:lnTo>
                    <a:pt x="3097716" y="16393"/>
                  </a:lnTo>
                  <a:lnTo>
                    <a:pt x="3149413" y="24054"/>
                  </a:lnTo>
                  <a:lnTo>
                    <a:pt x="3200447" y="32817"/>
                  </a:lnTo>
                  <a:lnTo>
                    <a:pt x="3250641" y="42518"/>
                  </a:lnTo>
                  <a:lnTo>
                    <a:pt x="3299819" y="52995"/>
                  </a:lnTo>
                  <a:lnTo>
                    <a:pt x="3347802" y="64086"/>
                  </a:lnTo>
                  <a:lnTo>
                    <a:pt x="3396651" y="76501"/>
                  </a:lnTo>
                  <a:lnTo>
                    <a:pt x="3445136" y="90269"/>
                  </a:lnTo>
                  <a:lnTo>
                    <a:pt x="3493204" y="105414"/>
                  </a:lnTo>
                  <a:lnTo>
                    <a:pt x="3540804" y="121962"/>
                  </a:lnTo>
                  <a:lnTo>
                    <a:pt x="3587882" y="139934"/>
                  </a:lnTo>
                  <a:lnTo>
                    <a:pt x="3634386" y="159357"/>
                  </a:lnTo>
                  <a:lnTo>
                    <a:pt x="3680263" y="180253"/>
                  </a:lnTo>
                  <a:lnTo>
                    <a:pt x="3723712" y="201829"/>
                  </a:lnTo>
                  <a:lnTo>
                    <a:pt x="3766480" y="224939"/>
                  </a:lnTo>
                  <a:lnTo>
                    <a:pt x="3808496" y="249546"/>
                  </a:lnTo>
                  <a:lnTo>
                    <a:pt x="3849689" y="275612"/>
                  </a:lnTo>
                  <a:lnTo>
                    <a:pt x="3889989" y="303099"/>
                  </a:lnTo>
                  <a:lnTo>
                    <a:pt x="3929323" y="331970"/>
                  </a:lnTo>
                  <a:lnTo>
                    <a:pt x="3967622" y="362187"/>
                  </a:lnTo>
                  <a:lnTo>
                    <a:pt x="4004815" y="393712"/>
                  </a:lnTo>
                  <a:lnTo>
                    <a:pt x="4040830" y="426507"/>
                  </a:lnTo>
                  <a:lnTo>
                    <a:pt x="4075596" y="460535"/>
                  </a:lnTo>
                  <a:lnTo>
                    <a:pt x="4109043" y="495759"/>
                  </a:lnTo>
                  <a:lnTo>
                    <a:pt x="4141100" y="532140"/>
                  </a:lnTo>
                  <a:lnTo>
                    <a:pt x="4171695" y="569640"/>
                  </a:lnTo>
                  <a:lnTo>
                    <a:pt x="4200758" y="608223"/>
                  </a:lnTo>
                  <a:lnTo>
                    <a:pt x="4228217" y="647850"/>
                  </a:lnTo>
                  <a:lnTo>
                    <a:pt x="4254003" y="688484"/>
                  </a:lnTo>
                  <a:lnTo>
                    <a:pt x="4278043" y="730087"/>
                  </a:lnTo>
                  <a:lnTo>
                    <a:pt x="4300267" y="772622"/>
                  </a:lnTo>
                  <a:lnTo>
                    <a:pt x="4320604" y="816050"/>
                  </a:lnTo>
                  <a:lnTo>
                    <a:pt x="4338983" y="860334"/>
                  </a:lnTo>
                  <a:lnTo>
                    <a:pt x="4355333" y="905436"/>
                  </a:lnTo>
                  <a:lnTo>
                    <a:pt x="4369584" y="951319"/>
                  </a:lnTo>
                  <a:lnTo>
                    <a:pt x="4381663" y="997944"/>
                  </a:lnTo>
                  <a:lnTo>
                    <a:pt x="4391501" y="1045275"/>
                  </a:lnTo>
                  <a:lnTo>
                    <a:pt x="4399209" y="1094037"/>
                  </a:lnTo>
                  <a:lnTo>
                    <a:pt x="4404685" y="1142871"/>
                  </a:lnTo>
                  <a:lnTo>
                    <a:pt x="4408111" y="1191773"/>
                  </a:lnTo>
                  <a:lnTo>
                    <a:pt x="4409670" y="1240740"/>
                  </a:lnTo>
                  <a:lnTo>
                    <a:pt x="4409543" y="1289768"/>
                  </a:lnTo>
                  <a:lnTo>
                    <a:pt x="4407915" y="1338853"/>
                  </a:lnTo>
                  <a:lnTo>
                    <a:pt x="4404968" y="1387992"/>
                  </a:lnTo>
                  <a:lnTo>
                    <a:pt x="4400883" y="1437181"/>
                  </a:lnTo>
                  <a:lnTo>
                    <a:pt x="4395845" y="1486416"/>
                  </a:lnTo>
                  <a:lnTo>
                    <a:pt x="4390035" y="1535694"/>
                  </a:lnTo>
                  <a:lnTo>
                    <a:pt x="4383636" y="1585012"/>
                  </a:lnTo>
                  <a:lnTo>
                    <a:pt x="4376830" y="1634365"/>
                  </a:lnTo>
                  <a:lnTo>
                    <a:pt x="4369802" y="1683750"/>
                  </a:lnTo>
                  <a:lnTo>
                    <a:pt x="4362732" y="1733163"/>
                  </a:lnTo>
                  <a:lnTo>
                    <a:pt x="4355803" y="1782601"/>
                  </a:lnTo>
                  <a:lnTo>
                    <a:pt x="4349199" y="1832060"/>
                  </a:lnTo>
                  <a:lnTo>
                    <a:pt x="4343102" y="1881537"/>
                  </a:lnTo>
                  <a:lnTo>
                    <a:pt x="4337695" y="1931027"/>
                  </a:lnTo>
                  <a:lnTo>
                    <a:pt x="4333159" y="1980528"/>
                  </a:lnTo>
                  <a:lnTo>
                    <a:pt x="4329678" y="2030035"/>
                  </a:lnTo>
                  <a:lnTo>
                    <a:pt x="4327435" y="2079545"/>
                  </a:lnTo>
                  <a:lnTo>
                    <a:pt x="4326612" y="2129055"/>
                  </a:lnTo>
                  <a:lnTo>
                    <a:pt x="4327391" y="2178560"/>
                  </a:lnTo>
                  <a:close/>
                </a:path>
              </a:pathLst>
            </a:custGeom>
            <a:ln w="12700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07615" y="1665972"/>
              <a:ext cx="150088" cy="42489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52890" y="749439"/>
              <a:ext cx="344070" cy="18506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00247" y="332790"/>
              <a:ext cx="535888" cy="117194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75736" y="3869219"/>
              <a:ext cx="285686" cy="9201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70344" y="752069"/>
              <a:ext cx="727030" cy="50152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55724" y="881177"/>
              <a:ext cx="249453" cy="45258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56980" y="181584"/>
              <a:ext cx="3291407" cy="398537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060815" y="632789"/>
              <a:ext cx="917897" cy="108731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8227580" y="1010983"/>
              <a:ext cx="358140" cy="213360"/>
            </a:xfrm>
            <a:custGeom>
              <a:avLst/>
              <a:gdLst/>
              <a:ahLst/>
              <a:cxnLst/>
              <a:rect l="l" t="t" r="r" b="b"/>
              <a:pathLst>
                <a:path w="358140" h="213359">
                  <a:moveTo>
                    <a:pt x="87071" y="176390"/>
                  </a:moveTo>
                  <a:lnTo>
                    <a:pt x="76263" y="125158"/>
                  </a:lnTo>
                  <a:lnTo>
                    <a:pt x="37299" y="78105"/>
                  </a:lnTo>
                  <a:lnTo>
                    <a:pt x="17576" y="76555"/>
                  </a:lnTo>
                  <a:lnTo>
                    <a:pt x="3771" y="89687"/>
                  </a:lnTo>
                  <a:lnTo>
                    <a:pt x="0" y="115836"/>
                  </a:lnTo>
                  <a:lnTo>
                    <a:pt x="6045" y="143789"/>
                  </a:lnTo>
                  <a:lnTo>
                    <a:pt x="20040" y="177850"/>
                  </a:lnTo>
                  <a:lnTo>
                    <a:pt x="40805" y="205181"/>
                  </a:lnTo>
                  <a:lnTo>
                    <a:pt x="67157" y="212877"/>
                  </a:lnTo>
                  <a:lnTo>
                    <a:pt x="76454" y="207911"/>
                  </a:lnTo>
                  <a:lnTo>
                    <a:pt x="82638" y="199047"/>
                  </a:lnTo>
                  <a:lnTo>
                    <a:pt x="86042" y="187972"/>
                  </a:lnTo>
                  <a:lnTo>
                    <a:pt x="87071" y="176390"/>
                  </a:lnTo>
                  <a:close/>
                </a:path>
                <a:path w="358140" h="213359">
                  <a:moveTo>
                    <a:pt x="357847" y="64592"/>
                  </a:moveTo>
                  <a:lnTo>
                    <a:pt x="354050" y="40792"/>
                  </a:lnTo>
                  <a:lnTo>
                    <a:pt x="345300" y="19050"/>
                  </a:lnTo>
                  <a:lnTo>
                    <a:pt x="331774" y="4305"/>
                  </a:lnTo>
                  <a:lnTo>
                    <a:pt x="315417" y="0"/>
                  </a:lnTo>
                  <a:lnTo>
                    <a:pt x="299834" y="6908"/>
                  </a:lnTo>
                  <a:lnTo>
                    <a:pt x="288658" y="25806"/>
                  </a:lnTo>
                  <a:lnTo>
                    <a:pt x="285534" y="47815"/>
                  </a:lnTo>
                  <a:lnTo>
                    <a:pt x="287362" y="71932"/>
                  </a:lnTo>
                  <a:lnTo>
                    <a:pt x="298919" y="115570"/>
                  </a:lnTo>
                  <a:lnTo>
                    <a:pt x="324980" y="139903"/>
                  </a:lnTo>
                  <a:lnTo>
                    <a:pt x="333311" y="137020"/>
                  </a:lnTo>
                  <a:lnTo>
                    <a:pt x="356616" y="89204"/>
                  </a:lnTo>
                  <a:lnTo>
                    <a:pt x="357847" y="645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6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758711" y="406412"/>
              <a:ext cx="1261919" cy="79875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811881" y="3044037"/>
              <a:ext cx="93899" cy="37691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353690" y="1098371"/>
              <a:ext cx="362409" cy="44820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500568" y="2491181"/>
              <a:ext cx="365493" cy="303733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224188" y="761568"/>
              <a:ext cx="43102" cy="6173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034833" y="1023188"/>
              <a:ext cx="2613554" cy="3137693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516670" y="407072"/>
              <a:ext cx="128219" cy="7519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356981" y="2772270"/>
              <a:ext cx="531997" cy="79598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644864" y="431914"/>
              <a:ext cx="1142" cy="787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8266773" y="1072781"/>
              <a:ext cx="298450" cy="96520"/>
            </a:xfrm>
            <a:custGeom>
              <a:avLst/>
              <a:gdLst/>
              <a:ahLst/>
              <a:cxnLst/>
              <a:rect l="l" t="t" r="r" b="b"/>
              <a:pathLst>
                <a:path w="298450" h="96519">
                  <a:moveTo>
                    <a:pt x="18262" y="86334"/>
                  </a:moveTo>
                  <a:lnTo>
                    <a:pt x="16992" y="82816"/>
                  </a:lnTo>
                  <a:lnTo>
                    <a:pt x="14871" y="76949"/>
                  </a:lnTo>
                  <a:lnTo>
                    <a:pt x="5867" y="76657"/>
                  </a:lnTo>
                  <a:lnTo>
                    <a:pt x="2336" y="81178"/>
                  </a:lnTo>
                  <a:lnTo>
                    <a:pt x="0" y="88061"/>
                  </a:lnTo>
                  <a:lnTo>
                    <a:pt x="2311" y="93878"/>
                  </a:lnTo>
                  <a:lnTo>
                    <a:pt x="7581" y="96304"/>
                  </a:lnTo>
                  <a:lnTo>
                    <a:pt x="14147" y="93078"/>
                  </a:lnTo>
                  <a:lnTo>
                    <a:pt x="16764" y="90398"/>
                  </a:lnTo>
                  <a:lnTo>
                    <a:pt x="18262" y="86334"/>
                  </a:lnTo>
                  <a:close/>
                </a:path>
                <a:path w="298450" h="96519">
                  <a:moveTo>
                    <a:pt x="297853" y="9677"/>
                  </a:moveTo>
                  <a:lnTo>
                    <a:pt x="296583" y="6159"/>
                  </a:lnTo>
                  <a:lnTo>
                    <a:pt x="294462" y="292"/>
                  </a:lnTo>
                  <a:lnTo>
                    <a:pt x="285457" y="0"/>
                  </a:lnTo>
                  <a:lnTo>
                    <a:pt x="281927" y="4521"/>
                  </a:lnTo>
                  <a:lnTo>
                    <a:pt x="279590" y="11404"/>
                  </a:lnTo>
                  <a:lnTo>
                    <a:pt x="281901" y="17208"/>
                  </a:lnTo>
                  <a:lnTo>
                    <a:pt x="287172" y="19646"/>
                  </a:lnTo>
                  <a:lnTo>
                    <a:pt x="293738" y="16421"/>
                  </a:lnTo>
                  <a:lnTo>
                    <a:pt x="296354" y="13741"/>
                  </a:lnTo>
                  <a:lnTo>
                    <a:pt x="297853" y="9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6" name="object 6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156434" y="3472089"/>
              <a:ext cx="690757" cy="625527"/>
            </a:xfrm>
            <a:prstGeom prst="rect">
              <a:avLst/>
            </a:prstGeom>
          </p:spPr>
        </p:pic>
      </p:grpSp>
      <p:sp>
        <p:nvSpPr>
          <p:cNvPr id="67" name="object 67"/>
          <p:cNvSpPr txBox="1"/>
          <p:nvPr/>
        </p:nvSpPr>
        <p:spPr>
          <a:xfrm>
            <a:off x="574614" y="2301190"/>
            <a:ext cx="4947285" cy="11988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380"/>
              </a:spcBef>
            </a:pP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Банк</a:t>
            </a:r>
            <a:r>
              <a:rPr sz="1800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России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инициирует</a:t>
            </a:r>
            <a:r>
              <a:rPr sz="1800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блокировку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номеров,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800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которых</a:t>
            </a:r>
            <a:r>
              <a:rPr sz="1800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мошенники</a:t>
            </a:r>
            <a:r>
              <a:rPr sz="1800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звонят</a:t>
            </a:r>
            <a:r>
              <a:rPr sz="1800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гражданам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 dirty="0">
              <a:latin typeface="Arial"/>
              <a:cs typeface="Arial"/>
            </a:endParaRPr>
          </a:p>
          <a:p>
            <a:pPr marR="11430" algn="r">
              <a:lnSpc>
                <a:spcPct val="100000"/>
              </a:lnSpc>
            </a:pPr>
            <a:r>
              <a:rPr sz="1700" dirty="0">
                <a:solidFill>
                  <a:srgbClr val="272324"/>
                </a:solidFill>
                <a:latin typeface="Arial"/>
                <a:cs typeface="Arial"/>
              </a:rPr>
              <a:t>ТЫС. </a:t>
            </a:r>
            <a:r>
              <a:rPr sz="1700" spc="-10" dirty="0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9D5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2348" y="958006"/>
            <a:ext cx="4827270" cy="83311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dirty="0"/>
              <a:t>ПРИЗНАКИ </a:t>
            </a:r>
            <a:r>
              <a:rPr spc="-10" dirty="0"/>
              <a:t>ФИШИНГОВЫХ САЙТОВ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8149" y="2006376"/>
            <a:ext cx="3076575" cy="266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Ошибки</a:t>
            </a:r>
            <a:r>
              <a:rPr sz="1800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900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02124"/>
                </a:solidFill>
                <a:latin typeface="Arial"/>
                <a:cs typeface="Arial"/>
              </a:rPr>
              <a:t>адресе</a:t>
            </a:r>
            <a:r>
              <a:rPr sz="1900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сайта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140"/>
              </a:lnSpc>
              <a:spcBef>
                <a:spcPts val="1675"/>
              </a:spcBef>
            </a:pP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Сайт состоит из</a:t>
            </a:r>
            <a:r>
              <a:rPr sz="1800" spc="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02124"/>
                </a:solidFill>
                <a:latin typeface="Arial"/>
                <a:cs typeface="Arial"/>
              </a:rPr>
              <a:t>1</a:t>
            </a:r>
            <a:r>
              <a:rPr sz="1900" spc="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202124"/>
                </a:solidFill>
                <a:latin typeface="Arial"/>
                <a:cs typeface="Arial"/>
              </a:rPr>
              <a:t>страницы</a:t>
            </a:r>
            <a:endParaRPr sz="1900" dirty="0">
              <a:latin typeface="Arial"/>
              <a:cs typeface="Arial"/>
            </a:endParaRPr>
          </a:p>
          <a:p>
            <a:pPr marL="12700">
              <a:lnSpc>
                <a:spcPts val="2020"/>
              </a:lnSpc>
            </a:pP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(только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для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ввода</a:t>
            </a:r>
            <a:r>
              <a:rPr sz="18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данных)</a:t>
            </a:r>
            <a:endParaRPr sz="1800" dirty="0">
              <a:latin typeface="Arial"/>
              <a:cs typeface="Arial"/>
            </a:endParaRPr>
          </a:p>
          <a:p>
            <a:pPr marL="12700" marR="860425">
              <a:lnSpc>
                <a:spcPts val="1900"/>
              </a:lnSpc>
              <a:spcBef>
                <a:spcPts val="1380"/>
              </a:spcBef>
            </a:pP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В адресной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строке отсутствует</a:t>
            </a:r>
            <a:r>
              <a:rPr sz="1800" spc="-114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202124"/>
                </a:solidFill>
                <a:latin typeface="Arial"/>
                <a:cs typeface="Arial"/>
              </a:rPr>
              <a:t>замочек</a:t>
            </a:r>
            <a:endParaRPr sz="1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названии</a:t>
            </a:r>
            <a:r>
              <a:rPr sz="18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сайта</a:t>
            </a:r>
            <a:r>
              <a:rPr sz="1800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02124"/>
                </a:solidFill>
                <a:latin typeface="Arial"/>
                <a:cs typeface="Arial"/>
              </a:rPr>
              <a:t>нет</a:t>
            </a:r>
            <a:r>
              <a:rPr sz="19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202124"/>
                </a:solidFill>
                <a:latin typeface="Arial"/>
                <a:cs typeface="Arial"/>
              </a:rPr>
              <a:t>https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900" dirty="0">
                <a:solidFill>
                  <a:srgbClr val="202124"/>
                </a:solidFill>
                <a:latin typeface="Arial"/>
                <a:cs typeface="Arial"/>
              </a:rPr>
              <a:t>Ошибки</a:t>
            </a:r>
            <a:r>
              <a:rPr sz="19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тексте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1800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дизайне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8149" y="4954115"/>
            <a:ext cx="341249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Побуждают</a:t>
            </a:r>
            <a:r>
              <a:rPr sz="1800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ввести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202124"/>
                </a:solidFill>
                <a:latin typeface="Arial"/>
                <a:cs typeface="Arial"/>
              </a:rPr>
              <a:t>свои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100"/>
              </a:lnSpc>
            </a:pPr>
            <a:r>
              <a:rPr sz="1900" dirty="0">
                <a:solidFill>
                  <a:srgbClr val="202124"/>
                </a:solidFill>
                <a:latin typeface="Arial"/>
                <a:cs typeface="Arial"/>
              </a:rPr>
              <a:t>личные</a:t>
            </a:r>
            <a:r>
              <a:rPr sz="1900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02124"/>
                </a:solidFill>
                <a:latin typeface="Arial"/>
                <a:cs typeface="Arial"/>
              </a:rPr>
              <a:t>/</a:t>
            </a:r>
            <a:r>
              <a:rPr sz="1900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02124"/>
                </a:solidFill>
                <a:latin typeface="Arial"/>
                <a:cs typeface="Arial"/>
              </a:rPr>
              <a:t>финансовые</a:t>
            </a:r>
            <a:r>
              <a:rPr sz="1900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202124"/>
                </a:solidFill>
                <a:latin typeface="Arial"/>
                <a:cs typeface="Arial"/>
              </a:rPr>
              <a:t>данные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8082" y="5782096"/>
            <a:ext cx="2915285" cy="5568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Предлагают</a:t>
            </a:r>
            <a:r>
              <a:rPr sz="1800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скачать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202124"/>
                </a:solidFill>
                <a:latin typeface="Arial"/>
                <a:cs typeface="Arial"/>
              </a:rPr>
              <a:t>файл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,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установить</a:t>
            </a:r>
            <a:r>
              <a:rPr sz="1800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202124"/>
                </a:solidFill>
                <a:latin typeface="Arial"/>
                <a:cs typeface="Arial"/>
              </a:rPr>
              <a:t>программу</a:t>
            </a:r>
            <a:endParaRPr sz="19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1468" y="2053377"/>
            <a:ext cx="302895" cy="294005"/>
            <a:chOff x="571468" y="2053377"/>
            <a:chExt cx="302895" cy="294005"/>
          </a:xfrm>
        </p:grpSpPr>
        <p:sp>
          <p:nvSpPr>
            <p:cNvPr id="8" name="object 8"/>
            <p:cNvSpPr/>
            <p:nvPr/>
          </p:nvSpPr>
          <p:spPr>
            <a:xfrm>
              <a:off x="571468" y="2076027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4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615662" y="2072427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30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71468" y="2661528"/>
            <a:ext cx="302895" cy="294005"/>
            <a:chOff x="571468" y="2661528"/>
            <a:chExt cx="302895" cy="294005"/>
          </a:xfrm>
        </p:grpSpPr>
        <p:sp>
          <p:nvSpPr>
            <p:cNvPr id="11" name="object 11"/>
            <p:cNvSpPr/>
            <p:nvPr/>
          </p:nvSpPr>
          <p:spPr>
            <a:xfrm>
              <a:off x="571468" y="2684178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4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615662" y="2680578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30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71468" y="3269681"/>
            <a:ext cx="302895" cy="294005"/>
            <a:chOff x="571468" y="3269681"/>
            <a:chExt cx="302895" cy="294005"/>
          </a:xfrm>
        </p:grpSpPr>
        <p:sp>
          <p:nvSpPr>
            <p:cNvPr id="14" name="object 14"/>
            <p:cNvSpPr/>
            <p:nvPr/>
          </p:nvSpPr>
          <p:spPr>
            <a:xfrm>
              <a:off x="571468" y="3292328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5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615662" y="3288731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29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71468" y="3782104"/>
            <a:ext cx="302895" cy="294005"/>
            <a:chOff x="571468" y="3782104"/>
            <a:chExt cx="302895" cy="294005"/>
          </a:xfrm>
        </p:grpSpPr>
        <p:sp>
          <p:nvSpPr>
            <p:cNvPr id="17" name="object 17"/>
            <p:cNvSpPr/>
            <p:nvPr/>
          </p:nvSpPr>
          <p:spPr>
            <a:xfrm>
              <a:off x="571468" y="3804753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5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615662" y="3801154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29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71468" y="4407147"/>
            <a:ext cx="302895" cy="294005"/>
            <a:chOff x="571468" y="4407147"/>
            <a:chExt cx="302895" cy="294005"/>
          </a:xfrm>
        </p:grpSpPr>
        <p:sp>
          <p:nvSpPr>
            <p:cNvPr id="20" name="object 20"/>
            <p:cNvSpPr/>
            <p:nvPr/>
          </p:nvSpPr>
          <p:spPr>
            <a:xfrm>
              <a:off x="571468" y="4429796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5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615662" y="4426197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29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71468" y="5111026"/>
            <a:ext cx="302895" cy="294005"/>
            <a:chOff x="571468" y="5111026"/>
            <a:chExt cx="302895" cy="294005"/>
          </a:xfrm>
        </p:grpSpPr>
        <p:sp>
          <p:nvSpPr>
            <p:cNvPr id="23" name="object 23"/>
            <p:cNvSpPr/>
            <p:nvPr/>
          </p:nvSpPr>
          <p:spPr>
            <a:xfrm>
              <a:off x="571468" y="5133675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5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615662" y="5130076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29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71468" y="5955681"/>
            <a:ext cx="302895" cy="294005"/>
            <a:chOff x="571468" y="5955681"/>
            <a:chExt cx="302895" cy="294005"/>
          </a:xfrm>
        </p:grpSpPr>
        <p:sp>
          <p:nvSpPr>
            <p:cNvPr id="26" name="object 26"/>
            <p:cNvSpPr/>
            <p:nvPr/>
          </p:nvSpPr>
          <p:spPr>
            <a:xfrm>
              <a:off x="571468" y="5978330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5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615662" y="5974731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29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8890" y="5182480"/>
            <a:ext cx="6596689" cy="1384300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0" name="object 30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1621395" y="19038"/>
            <a:ext cx="10570845" cy="5012055"/>
            <a:chOff x="1621395" y="19038"/>
            <a:chExt cx="10570845" cy="5012055"/>
          </a:xfrm>
        </p:grpSpPr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7910" y="934287"/>
              <a:ext cx="5245940" cy="396240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850566" y="4797944"/>
              <a:ext cx="4944745" cy="233045"/>
            </a:xfrm>
            <a:custGeom>
              <a:avLst/>
              <a:gdLst/>
              <a:ahLst/>
              <a:cxnLst/>
              <a:rect l="l" t="t" r="r" b="b"/>
              <a:pathLst>
                <a:path w="4944745" h="233045">
                  <a:moveTo>
                    <a:pt x="2390627" y="0"/>
                  </a:moveTo>
                  <a:lnTo>
                    <a:pt x="2149940" y="919"/>
                  </a:lnTo>
                  <a:lnTo>
                    <a:pt x="1916303" y="2897"/>
                  </a:lnTo>
                  <a:lnTo>
                    <a:pt x="1690815" y="5881"/>
                  </a:lnTo>
                  <a:lnTo>
                    <a:pt x="1474577" y="9820"/>
                  </a:lnTo>
                  <a:lnTo>
                    <a:pt x="1268686" y="14661"/>
                  </a:lnTo>
                  <a:lnTo>
                    <a:pt x="1137718" y="18365"/>
                  </a:lnTo>
                  <a:lnTo>
                    <a:pt x="1012163" y="22431"/>
                  </a:lnTo>
                  <a:lnTo>
                    <a:pt x="892348" y="26845"/>
                  </a:lnTo>
                  <a:lnTo>
                    <a:pt x="778598" y="31592"/>
                  </a:lnTo>
                  <a:lnTo>
                    <a:pt x="671239" y="36654"/>
                  </a:lnTo>
                  <a:lnTo>
                    <a:pt x="570597" y="42019"/>
                  </a:lnTo>
                  <a:lnTo>
                    <a:pt x="476997" y="47669"/>
                  </a:lnTo>
                  <a:lnTo>
                    <a:pt x="390765" y="53590"/>
                  </a:lnTo>
                  <a:lnTo>
                    <a:pt x="312227" y="59766"/>
                  </a:lnTo>
                  <a:lnTo>
                    <a:pt x="241709" y="66182"/>
                  </a:lnTo>
                  <a:lnTo>
                    <a:pt x="179537" y="72823"/>
                  </a:lnTo>
                  <a:lnTo>
                    <a:pt x="126036" y="79673"/>
                  </a:lnTo>
                  <a:lnTo>
                    <a:pt x="81531" y="86717"/>
                  </a:lnTo>
                  <a:lnTo>
                    <a:pt x="32357" y="97612"/>
                  </a:lnTo>
                  <a:lnTo>
                    <a:pt x="0" y="116523"/>
                  </a:lnTo>
                  <a:lnTo>
                    <a:pt x="1321" y="120372"/>
                  </a:lnTo>
                  <a:lnTo>
                    <a:pt x="46350" y="139107"/>
                  </a:lnTo>
                  <a:lnTo>
                    <a:pt x="102638" y="149875"/>
                  </a:lnTo>
                  <a:lnTo>
                    <a:pt x="151682" y="156824"/>
                  </a:lnTo>
                  <a:lnTo>
                    <a:pt x="209560" y="163571"/>
                  </a:lnTo>
                  <a:lnTo>
                    <a:pt x="312227" y="173280"/>
                  </a:lnTo>
                  <a:lnTo>
                    <a:pt x="390765" y="179457"/>
                  </a:lnTo>
                  <a:lnTo>
                    <a:pt x="476997" y="185378"/>
                  </a:lnTo>
                  <a:lnTo>
                    <a:pt x="570597" y="191028"/>
                  </a:lnTo>
                  <a:lnTo>
                    <a:pt x="671239" y="196392"/>
                  </a:lnTo>
                  <a:lnTo>
                    <a:pt x="778598" y="201455"/>
                  </a:lnTo>
                  <a:lnTo>
                    <a:pt x="892348" y="206201"/>
                  </a:lnTo>
                  <a:lnTo>
                    <a:pt x="1012163" y="210615"/>
                  </a:lnTo>
                  <a:lnTo>
                    <a:pt x="1137718" y="214681"/>
                  </a:lnTo>
                  <a:lnTo>
                    <a:pt x="1268686" y="218385"/>
                  </a:lnTo>
                  <a:lnTo>
                    <a:pt x="1404742" y="221711"/>
                  </a:lnTo>
                  <a:lnTo>
                    <a:pt x="1617654" y="225956"/>
                  </a:lnTo>
                  <a:lnTo>
                    <a:pt x="1840181" y="229264"/>
                  </a:lnTo>
                  <a:lnTo>
                    <a:pt x="2071223" y="231583"/>
                  </a:lnTo>
                  <a:lnTo>
                    <a:pt x="2309682" y="232861"/>
                  </a:lnTo>
                  <a:lnTo>
                    <a:pt x="2553839" y="233047"/>
                  </a:lnTo>
                  <a:lnTo>
                    <a:pt x="2794528" y="232127"/>
                  </a:lnTo>
                  <a:lnTo>
                    <a:pt x="3028166" y="230150"/>
                  </a:lnTo>
                  <a:lnTo>
                    <a:pt x="3253655" y="227166"/>
                  </a:lnTo>
                  <a:lnTo>
                    <a:pt x="3469895" y="223227"/>
                  </a:lnTo>
                  <a:lnTo>
                    <a:pt x="3675787" y="218385"/>
                  </a:lnTo>
                  <a:lnTo>
                    <a:pt x="3806756" y="214681"/>
                  </a:lnTo>
                  <a:lnTo>
                    <a:pt x="3932311" y="210615"/>
                  </a:lnTo>
                  <a:lnTo>
                    <a:pt x="4052127" y="206201"/>
                  </a:lnTo>
                  <a:lnTo>
                    <a:pt x="4165877" y="201455"/>
                  </a:lnTo>
                  <a:lnTo>
                    <a:pt x="4273237" y="196392"/>
                  </a:lnTo>
                  <a:lnTo>
                    <a:pt x="4373879" y="191028"/>
                  </a:lnTo>
                  <a:lnTo>
                    <a:pt x="4467480" y="185378"/>
                  </a:lnTo>
                  <a:lnTo>
                    <a:pt x="4553712" y="179457"/>
                  </a:lnTo>
                  <a:lnTo>
                    <a:pt x="4632250" y="173280"/>
                  </a:lnTo>
                  <a:lnTo>
                    <a:pt x="4702768" y="166864"/>
                  </a:lnTo>
                  <a:lnTo>
                    <a:pt x="4764940" y="160223"/>
                  </a:lnTo>
                  <a:lnTo>
                    <a:pt x="4818442" y="153374"/>
                  </a:lnTo>
                  <a:lnTo>
                    <a:pt x="4862946" y="146330"/>
                  </a:lnTo>
                  <a:lnTo>
                    <a:pt x="4912120" y="135434"/>
                  </a:lnTo>
                  <a:lnTo>
                    <a:pt x="4944478" y="116523"/>
                  </a:lnTo>
                  <a:lnTo>
                    <a:pt x="4943156" y="112675"/>
                  </a:lnTo>
                  <a:lnTo>
                    <a:pt x="4898128" y="93939"/>
                  </a:lnTo>
                  <a:lnTo>
                    <a:pt x="4841839" y="83171"/>
                  </a:lnTo>
                  <a:lnTo>
                    <a:pt x="4792795" y="76223"/>
                  </a:lnTo>
                  <a:lnTo>
                    <a:pt x="4734918" y="69475"/>
                  </a:lnTo>
                  <a:lnTo>
                    <a:pt x="4632250" y="59766"/>
                  </a:lnTo>
                  <a:lnTo>
                    <a:pt x="4553712" y="53590"/>
                  </a:lnTo>
                  <a:lnTo>
                    <a:pt x="4467480" y="47669"/>
                  </a:lnTo>
                  <a:lnTo>
                    <a:pt x="4373879" y="42019"/>
                  </a:lnTo>
                  <a:lnTo>
                    <a:pt x="4273237" y="36654"/>
                  </a:lnTo>
                  <a:lnTo>
                    <a:pt x="4165877" y="31592"/>
                  </a:lnTo>
                  <a:lnTo>
                    <a:pt x="4052127" y="26845"/>
                  </a:lnTo>
                  <a:lnTo>
                    <a:pt x="3932311" y="22431"/>
                  </a:lnTo>
                  <a:lnTo>
                    <a:pt x="3806756" y="18365"/>
                  </a:lnTo>
                  <a:lnTo>
                    <a:pt x="3675787" y="14661"/>
                  </a:lnTo>
                  <a:lnTo>
                    <a:pt x="3539730" y="11336"/>
                  </a:lnTo>
                  <a:lnTo>
                    <a:pt x="3326817" y="7090"/>
                  </a:lnTo>
                  <a:lnTo>
                    <a:pt x="3104289" y="3782"/>
                  </a:lnTo>
                  <a:lnTo>
                    <a:pt x="2873245" y="1463"/>
                  </a:lnTo>
                  <a:lnTo>
                    <a:pt x="2634784" y="185"/>
                  </a:lnTo>
                  <a:lnTo>
                    <a:pt x="2390627" y="0"/>
                  </a:lnTo>
                  <a:close/>
                </a:path>
              </a:pathLst>
            </a:custGeom>
            <a:solidFill>
              <a:srgbClr val="87AA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7452080" y="2374789"/>
              <a:ext cx="3710304" cy="2319020"/>
            </a:xfrm>
            <a:custGeom>
              <a:avLst/>
              <a:gdLst/>
              <a:ahLst/>
              <a:cxnLst/>
              <a:rect l="l" t="t" r="r" b="b"/>
              <a:pathLst>
                <a:path w="3710304" h="2319020">
                  <a:moveTo>
                    <a:pt x="3507676" y="0"/>
                  </a:moveTo>
                  <a:lnTo>
                    <a:pt x="202171" y="0"/>
                  </a:lnTo>
                  <a:lnTo>
                    <a:pt x="155810" y="5339"/>
                  </a:lnTo>
                  <a:lnTo>
                    <a:pt x="113254" y="20548"/>
                  </a:lnTo>
                  <a:lnTo>
                    <a:pt x="75717" y="44414"/>
                  </a:lnTo>
                  <a:lnTo>
                    <a:pt x="44410" y="75722"/>
                  </a:lnTo>
                  <a:lnTo>
                    <a:pt x="20546" y="113260"/>
                  </a:lnTo>
                  <a:lnTo>
                    <a:pt x="5338" y="155814"/>
                  </a:lnTo>
                  <a:lnTo>
                    <a:pt x="0" y="202171"/>
                  </a:lnTo>
                  <a:lnTo>
                    <a:pt x="0" y="2318639"/>
                  </a:lnTo>
                  <a:lnTo>
                    <a:pt x="3709847" y="2318639"/>
                  </a:lnTo>
                  <a:lnTo>
                    <a:pt x="3709847" y="2251252"/>
                  </a:lnTo>
                  <a:lnTo>
                    <a:pt x="67386" y="2251252"/>
                  </a:lnTo>
                  <a:lnTo>
                    <a:pt x="67386" y="202171"/>
                  </a:lnTo>
                  <a:lnTo>
                    <a:pt x="74267" y="159609"/>
                  </a:lnTo>
                  <a:lnTo>
                    <a:pt x="93422" y="122615"/>
                  </a:lnTo>
                  <a:lnTo>
                    <a:pt x="122615" y="93422"/>
                  </a:lnTo>
                  <a:lnTo>
                    <a:pt x="159609" y="74267"/>
                  </a:lnTo>
                  <a:lnTo>
                    <a:pt x="202171" y="67386"/>
                  </a:lnTo>
                  <a:lnTo>
                    <a:pt x="3657101" y="67386"/>
                  </a:lnTo>
                  <a:lnTo>
                    <a:pt x="3634130" y="44414"/>
                  </a:lnTo>
                  <a:lnTo>
                    <a:pt x="3596592" y="20548"/>
                  </a:lnTo>
                  <a:lnTo>
                    <a:pt x="3554037" y="5339"/>
                  </a:lnTo>
                  <a:lnTo>
                    <a:pt x="3507676" y="0"/>
                  </a:lnTo>
                  <a:close/>
                </a:path>
                <a:path w="3710304" h="2319020">
                  <a:moveTo>
                    <a:pt x="3657101" y="67386"/>
                  </a:moveTo>
                  <a:lnTo>
                    <a:pt x="3507676" y="67386"/>
                  </a:lnTo>
                  <a:lnTo>
                    <a:pt x="3550238" y="74267"/>
                  </a:lnTo>
                  <a:lnTo>
                    <a:pt x="3587232" y="93422"/>
                  </a:lnTo>
                  <a:lnTo>
                    <a:pt x="3616425" y="122615"/>
                  </a:lnTo>
                  <a:lnTo>
                    <a:pt x="3635579" y="159609"/>
                  </a:lnTo>
                  <a:lnTo>
                    <a:pt x="3642461" y="202171"/>
                  </a:lnTo>
                  <a:lnTo>
                    <a:pt x="3642461" y="2251252"/>
                  </a:lnTo>
                  <a:lnTo>
                    <a:pt x="3709847" y="2251252"/>
                  </a:lnTo>
                  <a:lnTo>
                    <a:pt x="3709847" y="202171"/>
                  </a:lnTo>
                  <a:lnTo>
                    <a:pt x="3704509" y="155814"/>
                  </a:lnTo>
                  <a:lnTo>
                    <a:pt x="3689301" y="113260"/>
                  </a:lnTo>
                  <a:lnTo>
                    <a:pt x="3665437" y="75722"/>
                  </a:lnTo>
                  <a:lnTo>
                    <a:pt x="3657101" y="67386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19466" y="2442184"/>
              <a:ext cx="3575075" cy="218385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255883" y="4693429"/>
              <a:ext cx="4102735" cy="208915"/>
            </a:xfrm>
            <a:custGeom>
              <a:avLst/>
              <a:gdLst/>
              <a:ahLst/>
              <a:cxnLst/>
              <a:rect l="l" t="t" r="r" b="b"/>
              <a:pathLst>
                <a:path w="4102734" h="208914">
                  <a:moveTo>
                    <a:pt x="4102252" y="0"/>
                  </a:moveTo>
                  <a:lnTo>
                    <a:pt x="0" y="0"/>
                  </a:lnTo>
                  <a:lnTo>
                    <a:pt x="5516" y="47901"/>
                  </a:lnTo>
                  <a:lnTo>
                    <a:pt x="21232" y="91875"/>
                  </a:lnTo>
                  <a:lnTo>
                    <a:pt x="45891" y="130665"/>
                  </a:lnTo>
                  <a:lnTo>
                    <a:pt x="78242" y="163018"/>
                  </a:lnTo>
                  <a:lnTo>
                    <a:pt x="117029" y="187680"/>
                  </a:lnTo>
                  <a:lnTo>
                    <a:pt x="161001" y="203397"/>
                  </a:lnTo>
                  <a:lnTo>
                    <a:pt x="208902" y="208914"/>
                  </a:lnTo>
                  <a:lnTo>
                    <a:pt x="3893337" y="208914"/>
                  </a:lnTo>
                  <a:lnTo>
                    <a:pt x="3941239" y="203397"/>
                  </a:lnTo>
                  <a:lnTo>
                    <a:pt x="3985212" y="187680"/>
                  </a:lnTo>
                  <a:lnTo>
                    <a:pt x="4024002" y="163018"/>
                  </a:lnTo>
                  <a:lnTo>
                    <a:pt x="4056355" y="130665"/>
                  </a:lnTo>
                  <a:lnTo>
                    <a:pt x="4081017" y="91875"/>
                  </a:lnTo>
                  <a:lnTo>
                    <a:pt x="4096734" y="47901"/>
                  </a:lnTo>
                  <a:lnTo>
                    <a:pt x="4102252" y="0"/>
                  </a:lnTo>
                  <a:close/>
                </a:path>
              </a:pathLst>
            </a:custGeom>
            <a:solidFill>
              <a:srgbClr val="6D6D6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8852121" y="4693433"/>
              <a:ext cx="909955" cy="76835"/>
            </a:xfrm>
            <a:custGeom>
              <a:avLst/>
              <a:gdLst/>
              <a:ahLst/>
              <a:cxnLst/>
              <a:rect l="l" t="t" r="r" b="b"/>
              <a:pathLst>
                <a:path w="909954" h="76835">
                  <a:moveTo>
                    <a:pt x="909764" y="0"/>
                  </a:moveTo>
                  <a:lnTo>
                    <a:pt x="0" y="0"/>
                  </a:lnTo>
                  <a:lnTo>
                    <a:pt x="6018" y="29807"/>
                  </a:lnTo>
                  <a:lnTo>
                    <a:pt x="22431" y="54149"/>
                  </a:lnTo>
                  <a:lnTo>
                    <a:pt x="46773" y="70562"/>
                  </a:lnTo>
                  <a:lnTo>
                    <a:pt x="76581" y="76581"/>
                  </a:lnTo>
                  <a:lnTo>
                    <a:pt x="833183" y="76581"/>
                  </a:lnTo>
                  <a:lnTo>
                    <a:pt x="862990" y="70562"/>
                  </a:lnTo>
                  <a:lnTo>
                    <a:pt x="887333" y="54149"/>
                  </a:lnTo>
                  <a:lnTo>
                    <a:pt x="903745" y="29807"/>
                  </a:lnTo>
                  <a:lnTo>
                    <a:pt x="909764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7522883" y="2438780"/>
              <a:ext cx="3575685" cy="2184400"/>
            </a:xfrm>
            <a:custGeom>
              <a:avLst/>
              <a:gdLst/>
              <a:ahLst/>
              <a:cxnLst/>
              <a:rect l="l" t="t" r="r" b="b"/>
              <a:pathLst>
                <a:path w="3575684" h="2184400">
                  <a:moveTo>
                    <a:pt x="3278568" y="0"/>
                  </a:moveTo>
                  <a:lnTo>
                    <a:pt x="1089850" y="0"/>
                  </a:lnTo>
                  <a:lnTo>
                    <a:pt x="0" y="1089850"/>
                  </a:lnTo>
                  <a:lnTo>
                    <a:pt x="0" y="2183854"/>
                  </a:lnTo>
                  <a:lnTo>
                    <a:pt x="1094714" y="2183854"/>
                  </a:lnTo>
                  <a:lnTo>
                    <a:pt x="3278568" y="0"/>
                  </a:lnTo>
                  <a:close/>
                </a:path>
                <a:path w="3575684" h="2184400">
                  <a:moveTo>
                    <a:pt x="3575075" y="264515"/>
                  </a:moveTo>
                  <a:lnTo>
                    <a:pt x="1655737" y="2183854"/>
                  </a:lnTo>
                  <a:lnTo>
                    <a:pt x="2634208" y="2183854"/>
                  </a:lnTo>
                  <a:lnTo>
                    <a:pt x="3575075" y="1242987"/>
                  </a:lnTo>
                  <a:lnTo>
                    <a:pt x="3575075" y="264515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05965" y="1882799"/>
              <a:ext cx="2786329" cy="247486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09143" y="1939700"/>
              <a:ext cx="81241" cy="8122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76387" y="1939700"/>
              <a:ext cx="81241" cy="8122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41901" y="1939700"/>
              <a:ext cx="81241" cy="8122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212620" y="2216797"/>
              <a:ext cx="2237740" cy="1988820"/>
            </a:xfrm>
            <a:custGeom>
              <a:avLst/>
              <a:gdLst/>
              <a:ahLst/>
              <a:cxnLst/>
              <a:rect l="l" t="t" r="r" b="b"/>
              <a:pathLst>
                <a:path w="2237740" h="1988820">
                  <a:moveTo>
                    <a:pt x="655116" y="1296898"/>
                  </a:moveTo>
                  <a:lnTo>
                    <a:pt x="648169" y="1262494"/>
                  </a:lnTo>
                  <a:lnTo>
                    <a:pt x="629221" y="1234401"/>
                  </a:lnTo>
                  <a:lnTo>
                    <a:pt x="601129" y="1215466"/>
                  </a:lnTo>
                  <a:lnTo>
                    <a:pt x="566737" y="1208519"/>
                  </a:lnTo>
                  <a:lnTo>
                    <a:pt x="88379" y="1208519"/>
                  </a:lnTo>
                  <a:lnTo>
                    <a:pt x="53975" y="1215466"/>
                  </a:lnTo>
                  <a:lnTo>
                    <a:pt x="25882" y="1234401"/>
                  </a:lnTo>
                  <a:lnTo>
                    <a:pt x="6946" y="1262494"/>
                  </a:lnTo>
                  <a:lnTo>
                    <a:pt x="0" y="1296898"/>
                  </a:lnTo>
                  <a:lnTo>
                    <a:pt x="0" y="1900364"/>
                  </a:lnTo>
                  <a:lnTo>
                    <a:pt x="6946" y="1934756"/>
                  </a:lnTo>
                  <a:lnTo>
                    <a:pt x="25882" y="1962848"/>
                  </a:lnTo>
                  <a:lnTo>
                    <a:pt x="53975" y="1981796"/>
                  </a:lnTo>
                  <a:lnTo>
                    <a:pt x="88379" y="1988743"/>
                  </a:lnTo>
                  <a:lnTo>
                    <a:pt x="566737" y="1988743"/>
                  </a:lnTo>
                  <a:lnTo>
                    <a:pt x="601129" y="1981796"/>
                  </a:lnTo>
                  <a:lnTo>
                    <a:pt x="629221" y="1962848"/>
                  </a:lnTo>
                  <a:lnTo>
                    <a:pt x="648169" y="1934756"/>
                  </a:lnTo>
                  <a:lnTo>
                    <a:pt x="655116" y="1900364"/>
                  </a:lnTo>
                  <a:lnTo>
                    <a:pt x="655116" y="1296898"/>
                  </a:lnTo>
                  <a:close/>
                </a:path>
                <a:path w="2237740" h="1988820">
                  <a:moveTo>
                    <a:pt x="920457" y="427621"/>
                  </a:moveTo>
                  <a:lnTo>
                    <a:pt x="918514" y="417969"/>
                  </a:lnTo>
                  <a:lnTo>
                    <a:pt x="913206" y="410095"/>
                  </a:lnTo>
                  <a:lnTo>
                    <a:pt x="905319" y="404787"/>
                  </a:lnTo>
                  <a:lnTo>
                    <a:pt x="895680" y="402844"/>
                  </a:lnTo>
                  <a:lnTo>
                    <a:pt x="24777" y="402844"/>
                  </a:lnTo>
                  <a:lnTo>
                    <a:pt x="15138" y="404787"/>
                  </a:lnTo>
                  <a:lnTo>
                    <a:pt x="7251" y="410095"/>
                  </a:lnTo>
                  <a:lnTo>
                    <a:pt x="1943" y="417969"/>
                  </a:lnTo>
                  <a:lnTo>
                    <a:pt x="0" y="427621"/>
                  </a:lnTo>
                  <a:lnTo>
                    <a:pt x="1943" y="437261"/>
                  </a:lnTo>
                  <a:lnTo>
                    <a:pt x="7251" y="445135"/>
                  </a:lnTo>
                  <a:lnTo>
                    <a:pt x="15138" y="450456"/>
                  </a:lnTo>
                  <a:lnTo>
                    <a:pt x="24777" y="452399"/>
                  </a:lnTo>
                  <a:lnTo>
                    <a:pt x="895680" y="452399"/>
                  </a:lnTo>
                  <a:lnTo>
                    <a:pt x="905319" y="450456"/>
                  </a:lnTo>
                  <a:lnTo>
                    <a:pt x="913206" y="445135"/>
                  </a:lnTo>
                  <a:lnTo>
                    <a:pt x="918514" y="437261"/>
                  </a:lnTo>
                  <a:lnTo>
                    <a:pt x="920457" y="427621"/>
                  </a:lnTo>
                  <a:close/>
                </a:path>
                <a:path w="2237740" h="1988820">
                  <a:moveTo>
                    <a:pt x="965974" y="679119"/>
                  </a:moveTo>
                  <a:lnTo>
                    <a:pt x="958253" y="671398"/>
                  </a:lnTo>
                  <a:lnTo>
                    <a:pt x="7708" y="671398"/>
                  </a:lnTo>
                  <a:lnTo>
                    <a:pt x="0" y="679119"/>
                  </a:lnTo>
                  <a:lnTo>
                    <a:pt x="0" y="713232"/>
                  </a:lnTo>
                  <a:lnTo>
                    <a:pt x="7708" y="720953"/>
                  </a:lnTo>
                  <a:lnTo>
                    <a:pt x="948740" y="720953"/>
                  </a:lnTo>
                  <a:lnTo>
                    <a:pt x="958253" y="720953"/>
                  </a:lnTo>
                  <a:lnTo>
                    <a:pt x="965974" y="713232"/>
                  </a:lnTo>
                  <a:lnTo>
                    <a:pt x="965974" y="679119"/>
                  </a:lnTo>
                  <a:close/>
                </a:path>
                <a:path w="2237740" h="1988820">
                  <a:moveTo>
                    <a:pt x="1184440" y="159054"/>
                  </a:moveTo>
                  <a:lnTo>
                    <a:pt x="1182497" y="149415"/>
                  </a:lnTo>
                  <a:lnTo>
                    <a:pt x="1177188" y="141541"/>
                  </a:lnTo>
                  <a:lnTo>
                    <a:pt x="1169314" y="136232"/>
                  </a:lnTo>
                  <a:lnTo>
                    <a:pt x="1159662" y="134277"/>
                  </a:lnTo>
                  <a:lnTo>
                    <a:pt x="24777" y="134277"/>
                  </a:lnTo>
                  <a:lnTo>
                    <a:pt x="15125" y="136232"/>
                  </a:lnTo>
                  <a:lnTo>
                    <a:pt x="7251" y="141541"/>
                  </a:lnTo>
                  <a:lnTo>
                    <a:pt x="1943" y="149415"/>
                  </a:lnTo>
                  <a:lnTo>
                    <a:pt x="0" y="159054"/>
                  </a:lnTo>
                  <a:lnTo>
                    <a:pt x="1943" y="168706"/>
                  </a:lnTo>
                  <a:lnTo>
                    <a:pt x="7251" y="176580"/>
                  </a:lnTo>
                  <a:lnTo>
                    <a:pt x="15125" y="181889"/>
                  </a:lnTo>
                  <a:lnTo>
                    <a:pt x="24777" y="183832"/>
                  </a:lnTo>
                  <a:lnTo>
                    <a:pt x="1159662" y="183832"/>
                  </a:lnTo>
                  <a:lnTo>
                    <a:pt x="1169314" y="181889"/>
                  </a:lnTo>
                  <a:lnTo>
                    <a:pt x="1177188" y="176580"/>
                  </a:lnTo>
                  <a:lnTo>
                    <a:pt x="1182497" y="168706"/>
                  </a:lnTo>
                  <a:lnTo>
                    <a:pt x="1184440" y="159054"/>
                  </a:lnTo>
                  <a:close/>
                </a:path>
                <a:path w="2237740" h="1988820">
                  <a:moveTo>
                    <a:pt x="1420876" y="1296898"/>
                  </a:moveTo>
                  <a:lnTo>
                    <a:pt x="1413929" y="1262494"/>
                  </a:lnTo>
                  <a:lnTo>
                    <a:pt x="1394993" y="1234401"/>
                  </a:lnTo>
                  <a:lnTo>
                    <a:pt x="1366901" y="1215466"/>
                  </a:lnTo>
                  <a:lnTo>
                    <a:pt x="1332496" y="1208519"/>
                  </a:lnTo>
                  <a:lnTo>
                    <a:pt x="854138" y="1208519"/>
                  </a:lnTo>
                  <a:lnTo>
                    <a:pt x="819746" y="1215466"/>
                  </a:lnTo>
                  <a:lnTo>
                    <a:pt x="791654" y="1234401"/>
                  </a:lnTo>
                  <a:lnTo>
                    <a:pt x="772706" y="1262494"/>
                  </a:lnTo>
                  <a:lnTo>
                    <a:pt x="765759" y="1296898"/>
                  </a:lnTo>
                  <a:lnTo>
                    <a:pt x="765759" y="1900364"/>
                  </a:lnTo>
                  <a:lnTo>
                    <a:pt x="772706" y="1934756"/>
                  </a:lnTo>
                  <a:lnTo>
                    <a:pt x="791654" y="1962848"/>
                  </a:lnTo>
                  <a:lnTo>
                    <a:pt x="819746" y="1981796"/>
                  </a:lnTo>
                  <a:lnTo>
                    <a:pt x="854138" y="1988743"/>
                  </a:lnTo>
                  <a:lnTo>
                    <a:pt x="1332496" y="1988743"/>
                  </a:lnTo>
                  <a:lnTo>
                    <a:pt x="1366901" y="1981796"/>
                  </a:lnTo>
                  <a:lnTo>
                    <a:pt x="1394993" y="1962848"/>
                  </a:lnTo>
                  <a:lnTo>
                    <a:pt x="1413929" y="1934756"/>
                  </a:lnTo>
                  <a:lnTo>
                    <a:pt x="1420876" y="1900364"/>
                  </a:lnTo>
                  <a:lnTo>
                    <a:pt x="1420876" y="1296898"/>
                  </a:lnTo>
                  <a:close/>
                </a:path>
                <a:path w="2237740" h="1988820">
                  <a:moveTo>
                    <a:pt x="1531531" y="276275"/>
                  </a:moveTo>
                  <a:lnTo>
                    <a:pt x="1523809" y="268566"/>
                  </a:lnTo>
                  <a:lnTo>
                    <a:pt x="7721" y="268566"/>
                  </a:lnTo>
                  <a:lnTo>
                    <a:pt x="0" y="276275"/>
                  </a:lnTo>
                  <a:lnTo>
                    <a:pt x="0" y="310400"/>
                  </a:lnTo>
                  <a:lnTo>
                    <a:pt x="7721" y="318122"/>
                  </a:lnTo>
                  <a:lnTo>
                    <a:pt x="1514297" y="318122"/>
                  </a:lnTo>
                  <a:lnTo>
                    <a:pt x="1523809" y="318122"/>
                  </a:lnTo>
                  <a:lnTo>
                    <a:pt x="1531531" y="310400"/>
                  </a:lnTo>
                  <a:lnTo>
                    <a:pt x="1531531" y="276275"/>
                  </a:lnTo>
                  <a:close/>
                </a:path>
                <a:path w="2237740" h="1988820">
                  <a:moveTo>
                    <a:pt x="1859076" y="947686"/>
                  </a:moveTo>
                  <a:lnTo>
                    <a:pt x="1851355" y="939965"/>
                  </a:lnTo>
                  <a:lnTo>
                    <a:pt x="7708" y="939965"/>
                  </a:lnTo>
                  <a:lnTo>
                    <a:pt x="0" y="947686"/>
                  </a:lnTo>
                  <a:lnTo>
                    <a:pt x="0" y="981798"/>
                  </a:lnTo>
                  <a:lnTo>
                    <a:pt x="7708" y="989520"/>
                  </a:lnTo>
                  <a:lnTo>
                    <a:pt x="1841842" y="989520"/>
                  </a:lnTo>
                  <a:lnTo>
                    <a:pt x="1851355" y="989520"/>
                  </a:lnTo>
                  <a:lnTo>
                    <a:pt x="1859076" y="981798"/>
                  </a:lnTo>
                  <a:lnTo>
                    <a:pt x="1859076" y="947686"/>
                  </a:lnTo>
                  <a:close/>
                </a:path>
                <a:path w="2237740" h="1988820">
                  <a:moveTo>
                    <a:pt x="1991753" y="696175"/>
                  </a:moveTo>
                  <a:lnTo>
                    <a:pt x="1989810" y="686536"/>
                  </a:lnTo>
                  <a:lnTo>
                    <a:pt x="1984502" y="678662"/>
                  </a:lnTo>
                  <a:lnTo>
                    <a:pt x="1976628" y="673354"/>
                  </a:lnTo>
                  <a:lnTo>
                    <a:pt x="1966976" y="671398"/>
                  </a:lnTo>
                  <a:lnTo>
                    <a:pt x="1096073" y="671398"/>
                  </a:lnTo>
                  <a:lnTo>
                    <a:pt x="1086434" y="673354"/>
                  </a:lnTo>
                  <a:lnTo>
                    <a:pt x="1078560" y="678662"/>
                  </a:lnTo>
                  <a:lnTo>
                    <a:pt x="1073238" y="686536"/>
                  </a:lnTo>
                  <a:lnTo>
                    <a:pt x="1071295" y="696175"/>
                  </a:lnTo>
                  <a:lnTo>
                    <a:pt x="1073238" y="705827"/>
                  </a:lnTo>
                  <a:lnTo>
                    <a:pt x="1078560" y="713701"/>
                  </a:lnTo>
                  <a:lnTo>
                    <a:pt x="1086434" y="719010"/>
                  </a:lnTo>
                  <a:lnTo>
                    <a:pt x="1096073" y="720953"/>
                  </a:lnTo>
                  <a:lnTo>
                    <a:pt x="1966976" y="720953"/>
                  </a:lnTo>
                  <a:lnTo>
                    <a:pt x="1976628" y="719010"/>
                  </a:lnTo>
                  <a:lnTo>
                    <a:pt x="1984502" y="713701"/>
                  </a:lnTo>
                  <a:lnTo>
                    <a:pt x="1989810" y="705827"/>
                  </a:lnTo>
                  <a:lnTo>
                    <a:pt x="1991753" y="696175"/>
                  </a:lnTo>
                  <a:close/>
                </a:path>
                <a:path w="2237740" h="1988820">
                  <a:moveTo>
                    <a:pt x="2013775" y="1099019"/>
                  </a:moveTo>
                  <a:lnTo>
                    <a:pt x="2011832" y="1089367"/>
                  </a:lnTo>
                  <a:lnTo>
                    <a:pt x="2006511" y="1081493"/>
                  </a:lnTo>
                  <a:lnTo>
                    <a:pt x="1998637" y="1076185"/>
                  </a:lnTo>
                  <a:lnTo>
                    <a:pt x="1988997" y="1074242"/>
                  </a:lnTo>
                  <a:lnTo>
                    <a:pt x="24777" y="1074242"/>
                  </a:lnTo>
                  <a:lnTo>
                    <a:pt x="15125" y="1076185"/>
                  </a:lnTo>
                  <a:lnTo>
                    <a:pt x="7251" y="1081493"/>
                  </a:lnTo>
                  <a:lnTo>
                    <a:pt x="1943" y="1089367"/>
                  </a:lnTo>
                  <a:lnTo>
                    <a:pt x="0" y="1099019"/>
                  </a:lnTo>
                  <a:lnTo>
                    <a:pt x="1943" y="1108659"/>
                  </a:lnTo>
                  <a:lnTo>
                    <a:pt x="7251" y="1116533"/>
                  </a:lnTo>
                  <a:lnTo>
                    <a:pt x="15125" y="1121854"/>
                  </a:lnTo>
                  <a:lnTo>
                    <a:pt x="24777" y="1123797"/>
                  </a:lnTo>
                  <a:lnTo>
                    <a:pt x="1988997" y="1123797"/>
                  </a:lnTo>
                  <a:lnTo>
                    <a:pt x="1998637" y="1121854"/>
                  </a:lnTo>
                  <a:lnTo>
                    <a:pt x="2006511" y="1116533"/>
                  </a:lnTo>
                  <a:lnTo>
                    <a:pt x="2011832" y="1108659"/>
                  </a:lnTo>
                  <a:lnTo>
                    <a:pt x="2013775" y="1099019"/>
                  </a:lnTo>
                  <a:close/>
                </a:path>
                <a:path w="2237740" h="1988820">
                  <a:moveTo>
                    <a:pt x="2013775" y="561898"/>
                  </a:moveTo>
                  <a:lnTo>
                    <a:pt x="2011832" y="552246"/>
                  </a:lnTo>
                  <a:lnTo>
                    <a:pt x="2006511" y="544372"/>
                  </a:lnTo>
                  <a:lnTo>
                    <a:pt x="1998637" y="539064"/>
                  </a:lnTo>
                  <a:lnTo>
                    <a:pt x="1988997" y="537121"/>
                  </a:lnTo>
                  <a:lnTo>
                    <a:pt x="24777" y="537121"/>
                  </a:lnTo>
                  <a:lnTo>
                    <a:pt x="15125" y="539064"/>
                  </a:lnTo>
                  <a:lnTo>
                    <a:pt x="7251" y="544372"/>
                  </a:lnTo>
                  <a:lnTo>
                    <a:pt x="1943" y="552246"/>
                  </a:lnTo>
                  <a:lnTo>
                    <a:pt x="0" y="561898"/>
                  </a:lnTo>
                  <a:lnTo>
                    <a:pt x="1943" y="571550"/>
                  </a:lnTo>
                  <a:lnTo>
                    <a:pt x="7251" y="579424"/>
                  </a:lnTo>
                  <a:lnTo>
                    <a:pt x="15125" y="584733"/>
                  </a:lnTo>
                  <a:lnTo>
                    <a:pt x="24777" y="586676"/>
                  </a:lnTo>
                  <a:lnTo>
                    <a:pt x="1988997" y="586676"/>
                  </a:lnTo>
                  <a:lnTo>
                    <a:pt x="1998637" y="584733"/>
                  </a:lnTo>
                  <a:lnTo>
                    <a:pt x="2006511" y="579424"/>
                  </a:lnTo>
                  <a:lnTo>
                    <a:pt x="2011832" y="571550"/>
                  </a:lnTo>
                  <a:lnTo>
                    <a:pt x="2013775" y="561898"/>
                  </a:lnTo>
                  <a:close/>
                </a:path>
                <a:path w="2237740" h="1988820">
                  <a:moveTo>
                    <a:pt x="2013775" y="24777"/>
                  </a:moveTo>
                  <a:lnTo>
                    <a:pt x="2011832" y="15138"/>
                  </a:lnTo>
                  <a:lnTo>
                    <a:pt x="2006511" y="7264"/>
                  </a:lnTo>
                  <a:lnTo>
                    <a:pt x="1998637" y="1955"/>
                  </a:lnTo>
                  <a:lnTo>
                    <a:pt x="1988997" y="0"/>
                  </a:lnTo>
                  <a:lnTo>
                    <a:pt x="24777" y="0"/>
                  </a:lnTo>
                  <a:lnTo>
                    <a:pt x="15125" y="1955"/>
                  </a:lnTo>
                  <a:lnTo>
                    <a:pt x="7251" y="7264"/>
                  </a:lnTo>
                  <a:lnTo>
                    <a:pt x="1943" y="15138"/>
                  </a:lnTo>
                  <a:lnTo>
                    <a:pt x="0" y="24777"/>
                  </a:lnTo>
                  <a:lnTo>
                    <a:pt x="1943" y="34429"/>
                  </a:lnTo>
                  <a:lnTo>
                    <a:pt x="7251" y="42303"/>
                  </a:lnTo>
                  <a:lnTo>
                    <a:pt x="15125" y="47612"/>
                  </a:lnTo>
                  <a:lnTo>
                    <a:pt x="24777" y="49555"/>
                  </a:lnTo>
                  <a:lnTo>
                    <a:pt x="1988997" y="49555"/>
                  </a:lnTo>
                  <a:lnTo>
                    <a:pt x="1998637" y="47612"/>
                  </a:lnTo>
                  <a:lnTo>
                    <a:pt x="2006511" y="42303"/>
                  </a:lnTo>
                  <a:lnTo>
                    <a:pt x="2011832" y="34429"/>
                  </a:lnTo>
                  <a:lnTo>
                    <a:pt x="2013775" y="24777"/>
                  </a:lnTo>
                  <a:close/>
                </a:path>
                <a:path w="2237740" h="1988820">
                  <a:moveTo>
                    <a:pt x="2186635" y="1296898"/>
                  </a:moveTo>
                  <a:lnTo>
                    <a:pt x="2179688" y="1262494"/>
                  </a:lnTo>
                  <a:lnTo>
                    <a:pt x="2160752" y="1234401"/>
                  </a:lnTo>
                  <a:lnTo>
                    <a:pt x="2132660" y="1215466"/>
                  </a:lnTo>
                  <a:lnTo>
                    <a:pt x="2098255" y="1208519"/>
                  </a:lnTo>
                  <a:lnTo>
                    <a:pt x="1619897" y="1208519"/>
                  </a:lnTo>
                  <a:lnTo>
                    <a:pt x="1585506" y="1215466"/>
                  </a:lnTo>
                  <a:lnTo>
                    <a:pt x="1557413" y="1234401"/>
                  </a:lnTo>
                  <a:lnTo>
                    <a:pt x="1538465" y="1262494"/>
                  </a:lnTo>
                  <a:lnTo>
                    <a:pt x="1531518" y="1296898"/>
                  </a:lnTo>
                  <a:lnTo>
                    <a:pt x="1531518" y="1900364"/>
                  </a:lnTo>
                  <a:lnTo>
                    <a:pt x="1538465" y="1934756"/>
                  </a:lnTo>
                  <a:lnTo>
                    <a:pt x="1557413" y="1962848"/>
                  </a:lnTo>
                  <a:lnTo>
                    <a:pt x="1585506" y="1981796"/>
                  </a:lnTo>
                  <a:lnTo>
                    <a:pt x="1619897" y="1988743"/>
                  </a:lnTo>
                  <a:lnTo>
                    <a:pt x="2098255" y="1988743"/>
                  </a:lnTo>
                  <a:lnTo>
                    <a:pt x="2132660" y="1981796"/>
                  </a:lnTo>
                  <a:lnTo>
                    <a:pt x="2160752" y="1962848"/>
                  </a:lnTo>
                  <a:lnTo>
                    <a:pt x="2179688" y="1934756"/>
                  </a:lnTo>
                  <a:lnTo>
                    <a:pt x="2186635" y="1900364"/>
                  </a:lnTo>
                  <a:lnTo>
                    <a:pt x="2186635" y="1296898"/>
                  </a:lnTo>
                  <a:close/>
                </a:path>
                <a:path w="2237740" h="1988820">
                  <a:moveTo>
                    <a:pt x="2191334" y="427621"/>
                  </a:moveTo>
                  <a:lnTo>
                    <a:pt x="2189378" y="417969"/>
                  </a:lnTo>
                  <a:lnTo>
                    <a:pt x="2184069" y="410095"/>
                  </a:lnTo>
                  <a:lnTo>
                    <a:pt x="2176195" y="404787"/>
                  </a:lnTo>
                  <a:lnTo>
                    <a:pt x="2166556" y="402844"/>
                  </a:lnTo>
                  <a:lnTo>
                    <a:pt x="1031671" y="402844"/>
                  </a:lnTo>
                  <a:lnTo>
                    <a:pt x="1022019" y="404787"/>
                  </a:lnTo>
                  <a:lnTo>
                    <a:pt x="1014145" y="410095"/>
                  </a:lnTo>
                  <a:lnTo>
                    <a:pt x="1008837" y="417969"/>
                  </a:lnTo>
                  <a:lnTo>
                    <a:pt x="1006894" y="427621"/>
                  </a:lnTo>
                  <a:lnTo>
                    <a:pt x="1008837" y="437261"/>
                  </a:lnTo>
                  <a:lnTo>
                    <a:pt x="1014145" y="445135"/>
                  </a:lnTo>
                  <a:lnTo>
                    <a:pt x="1022019" y="450456"/>
                  </a:lnTo>
                  <a:lnTo>
                    <a:pt x="1031671" y="452399"/>
                  </a:lnTo>
                  <a:lnTo>
                    <a:pt x="2166556" y="452399"/>
                  </a:lnTo>
                  <a:lnTo>
                    <a:pt x="2176195" y="450456"/>
                  </a:lnTo>
                  <a:lnTo>
                    <a:pt x="2184069" y="445135"/>
                  </a:lnTo>
                  <a:lnTo>
                    <a:pt x="2189378" y="437261"/>
                  </a:lnTo>
                  <a:lnTo>
                    <a:pt x="2191334" y="427621"/>
                  </a:lnTo>
                  <a:close/>
                </a:path>
                <a:path w="2237740" h="1988820">
                  <a:moveTo>
                    <a:pt x="2220353" y="813396"/>
                  </a:moveTo>
                  <a:lnTo>
                    <a:pt x="2212632" y="805675"/>
                  </a:lnTo>
                  <a:lnTo>
                    <a:pt x="7708" y="805675"/>
                  </a:lnTo>
                  <a:lnTo>
                    <a:pt x="0" y="813396"/>
                  </a:lnTo>
                  <a:lnTo>
                    <a:pt x="0" y="847509"/>
                  </a:lnTo>
                  <a:lnTo>
                    <a:pt x="7708" y="855230"/>
                  </a:lnTo>
                  <a:lnTo>
                    <a:pt x="2203119" y="855230"/>
                  </a:lnTo>
                  <a:lnTo>
                    <a:pt x="2212632" y="855230"/>
                  </a:lnTo>
                  <a:lnTo>
                    <a:pt x="2220353" y="847509"/>
                  </a:lnTo>
                  <a:lnTo>
                    <a:pt x="2220353" y="813396"/>
                  </a:lnTo>
                  <a:close/>
                </a:path>
                <a:path w="2237740" h="1988820">
                  <a:moveTo>
                    <a:pt x="2237143" y="141986"/>
                  </a:moveTo>
                  <a:lnTo>
                    <a:pt x="2229434" y="134277"/>
                  </a:lnTo>
                  <a:lnTo>
                    <a:pt x="1271295" y="134277"/>
                  </a:lnTo>
                  <a:lnTo>
                    <a:pt x="1263586" y="141986"/>
                  </a:lnTo>
                  <a:lnTo>
                    <a:pt x="1263586" y="176110"/>
                  </a:lnTo>
                  <a:lnTo>
                    <a:pt x="1271295" y="183832"/>
                  </a:lnTo>
                  <a:lnTo>
                    <a:pt x="2219909" y="183832"/>
                  </a:lnTo>
                  <a:lnTo>
                    <a:pt x="2229421" y="183832"/>
                  </a:lnTo>
                  <a:lnTo>
                    <a:pt x="2237143" y="176110"/>
                  </a:lnTo>
                  <a:lnTo>
                    <a:pt x="2237143" y="141986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8099869" y="2486088"/>
              <a:ext cx="2540000" cy="1532890"/>
            </a:xfrm>
            <a:custGeom>
              <a:avLst/>
              <a:gdLst/>
              <a:ahLst/>
              <a:cxnLst/>
              <a:rect l="l" t="t" r="r" b="b"/>
              <a:pathLst>
                <a:path w="2540000" h="1532889">
                  <a:moveTo>
                    <a:pt x="2539377" y="0"/>
                  </a:moveTo>
                  <a:lnTo>
                    <a:pt x="0" y="0"/>
                  </a:lnTo>
                  <a:lnTo>
                    <a:pt x="0" y="1435303"/>
                  </a:lnTo>
                  <a:lnTo>
                    <a:pt x="0" y="1532458"/>
                  </a:lnTo>
                  <a:lnTo>
                    <a:pt x="2539377" y="1532458"/>
                  </a:lnTo>
                  <a:lnTo>
                    <a:pt x="2539377" y="1435303"/>
                  </a:lnTo>
                  <a:lnTo>
                    <a:pt x="2539377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8029206" y="2388933"/>
              <a:ext cx="2540000" cy="1532890"/>
            </a:xfrm>
            <a:custGeom>
              <a:avLst/>
              <a:gdLst/>
              <a:ahLst/>
              <a:cxnLst/>
              <a:rect l="l" t="t" r="r" b="b"/>
              <a:pathLst>
                <a:path w="2540000" h="1532889">
                  <a:moveTo>
                    <a:pt x="2539377" y="0"/>
                  </a:moveTo>
                  <a:lnTo>
                    <a:pt x="0" y="0"/>
                  </a:lnTo>
                  <a:lnTo>
                    <a:pt x="0" y="1532458"/>
                  </a:lnTo>
                  <a:lnTo>
                    <a:pt x="2539377" y="1532458"/>
                  </a:lnTo>
                  <a:lnTo>
                    <a:pt x="25393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10227834" y="1334579"/>
              <a:ext cx="590550" cy="621665"/>
            </a:xfrm>
            <a:custGeom>
              <a:avLst/>
              <a:gdLst/>
              <a:ahLst/>
              <a:cxnLst/>
              <a:rect l="l" t="t" r="r" b="b"/>
              <a:pathLst>
                <a:path w="590550" h="621664">
                  <a:moveTo>
                    <a:pt x="535711" y="0"/>
                  </a:moveTo>
                  <a:lnTo>
                    <a:pt x="54508" y="0"/>
                  </a:lnTo>
                  <a:lnTo>
                    <a:pt x="33288" y="4282"/>
                  </a:lnTo>
                  <a:lnTo>
                    <a:pt x="15962" y="15962"/>
                  </a:lnTo>
                  <a:lnTo>
                    <a:pt x="4282" y="33288"/>
                  </a:lnTo>
                  <a:lnTo>
                    <a:pt x="0" y="54508"/>
                  </a:lnTo>
                  <a:lnTo>
                    <a:pt x="0" y="415290"/>
                  </a:lnTo>
                  <a:lnTo>
                    <a:pt x="4282" y="436502"/>
                  </a:lnTo>
                  <a:lnTo>
                    <a:pt x="15962" y="453824"/>
                  </a:lnTo>
                  <a:lnTo>
                    <a:pt x="33288" y="465503"/>
                  </a:lnTo>
                  <a:lnTo>
                    <a:pt x="54508" y="469785"/>
                  </a:lnTo>
                  <a:lnTo>
                    <a:pt x="229463" y="469785"/>
                  </a:lnTo>
                  <a:lnTo>
                    <a:pt x="290182" y="621563"/>
                  </a:lnTo>
                  <a:lnTo>
                    <a:pt x="300037" y="621563"/>
                  </a:lnTo>
                  <a:lnTo>
                    <a:pt x="360743" y="469785"/>
                  </a:lnTo>
                  <a:lnTo>
                    <a:pt x="535711" y="469785"/>
                  </a:lnTo>
                  <a:lnTo>
                    <a:pt x="556926" y="465503"/>
                  </a:lnTo>
                  <a:lnTo>
                    <a:pt x="574252" y="453824"/>
                  </a:lnTo>
                  <a:lnTo>
                    <a:pt x="585935" y="436502"/>
                  </a:lnTo>
                  <a:lnTo>
                    <a:pt x="590219" y="415290"/>
                  </a:lnTo>
                  <a:lnTo>
                    <a:pt x="590219" y="54508"/>
                  </a:lnTo>
                  <a:lnTo>
                    <a:pt x="585935" y="33288"/>
                  </a:lnTo>
                  <a:lnTo>
                    <a:pt x="574252" y="15962"/>
                  </a:lnTo>
                  <a:lnTo>
                    <a:pt x="556926" y="4282"/>
                  </a:lnTo>
                  <a:lnTo>
                    <a:pt x="535711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10466863" y="1359183"/>
              <a:ext cx="107314" cy="409575"/>
            </a:xfrm>
            <a:custGeom>
              <a:avLst/>
              <a:gdLst/>
              <a:ahLst/>
              <a:cxnLst/>
              <a:rect l="l" t="t" r="r" b="b"/>
              <a:pathLst>
                <a:path w="107315" h="409575">
                  <a:moveTo>
                    <a:pt x="89954" y="0"/>
                  </a:moveTo>
                  <a:lnTo>
                    <a:pt x="16852" y="0"/>
                  </a:lnTo>
                  <a:lnTo>
                    <a:pt x="9296" y="7848"/>
                  </a:lnTo>
                  <a:lnTo>
                    <a:pt x="12001" y="79806"/>
                  </a:lnTo>
                  <a:lnTo>
                    <a:pt x="24130" y="256641"/>
                  </a:lnTo>
                  <a:lnTo>
                    <a:pt x="31407" y="263423"/>
                  </a:lnTo>
                  <a:lnTo>
                    <a:pt x="75412" y="263423"/>
                  </a:lnTo>
                  <a:lnTo>
                    <a:pt x="82677" y="256641"/>
                  </a:lnTo>
                  <a:lnTo>
                    <a:pt x="94805" y="79806"/>
                  </a:lnTo>
                  <a:lnTo>
                    <a:pt x="97523" y="7848"/>
                  </a:lnTo>
                  <a:lnTo>
                    <a:pt x="89954" y="0"/>
                  </a:lnTo>
                  <a:close/>
                </a:path>
                <a:path w="107315" h="409575">
                  <a:moveTo>
                    <a:pt x="53403" y="298234"/>
                  </a:moveTo>
                  <a:lnTo>
                    <a:pt x="15303" y="314134"/>
                  </a:lnTo>
                  <a:lnTo>
                    <a:pt x="0" y="354037"/>
                  </a:lnTo>
                  <a:lnTo>
                    <a:pt x="957" y="365274"/>
                  </a:lnTo>
                  <a:lnTo>
                    <a:pt x="23421" y="400297"/>
                  </a:lnTo>
                  <a:lnTo>
                    <a:pt x="53403" y="409244"/>
                  </a:lnTo>
                  <a:lnTo>
                    <a:pt x="64335" y="408249"/>
                  </a:lnTo>
                  <a:lnTo>
                    <a:pt x="98202" y="384929"/>
                  </a:lnTo>
                  <a:lnTo>
                    <a:pt x="106807" y="354037"/>
                  </a:lnTo>
                  <a:lnTo>
                    <a:pt x="105851" y="342548"/>
                  </a:lnTo>
                  <a:lnTo>
                    <a:pt x="83385" y="307181"/>
                  </a:lnTo>
                  <a:lnTo>
                    <a:pt x="53403" y="298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10812691" y="1181061"/>
              <a:ext cx="203200" cy="203200"/>
            </a:xfrm>
            <a:custGeom>
              <a:avLst/>
              <a:gdLst/>
              <a:ahLst/>
              <a:cxnLst/>
              <a:rect l="l" t="t" r="r" b="b"/>
              <a:pathLst>
                <a:path w="203200" h="203200">
                  <a:moveTo>
                    <a:pt x="13843" y="3098"/>
                  </a:moveTo>
                  <a:lnTo>
                    <a:pt x="10744" y="0"/>
                  </a:lnTo>
                  <a:lnTo>
                    <a:pt x="3098" y="0"/>
                  </a:lnTo>
                  <a:lnTo>
                    <a:pt x="0" y="3098"/>
                  </a:lnTo>
                  <a:lnTo>
                    <a:pt x="0" y="137680"/>
                  </a:lnTo>
                  <a:lnTo>
                    <a:pt x="3098" y="140779"/>
                  </a:lnTo>
                  <a:lnTo>
                    <a:pt x="6921" y="140779"/>
                  </a:lnTo>
                  <a:lnTo>
                    <a:pt x="10744" y="140779"/>
                  </a:lnTo>
                  <a:lnTo>
                    <a:pt x="13843" y="137680"/>
                  </a:lnTo>
                  <a:lnTo>
                    <a:pt x="13843" y="3098"/>
                  </a:lnTo>
                  <a:close/>
                </a:path>
                <a:path w="203200" h="203200">
                  <a:moveTo>
                    <a:pt x="202869" y="192125"/>
                  </a:moveTo>
                  <a:lnTo>
                    <a:pt x="199771" y="189026"/>
                  </a:lnTo>
                  <a:lnTo>
                    <a:pt x="65201" y="189026"/>
                  </a:lnTo>
                  <a:lnTo>
                    <a:pt x="62103" y="192125"/>
                  </a:lnTo>
                  <a:lnTo>
                    <a:pt x="62103" y="199783"/>
                  </a:lnTo>
                  <a:lnTo>
                    <a:pt x="65201" y="202882"/>
                  </a:lnTo>
                  <a:lnTo>
                    <a:pt x="195948" y="202882"/>
                  </a:lnTo>
                  <a:lnTo>
                    <a:pt x="199771" y="202882"/>
                  </a:lnTo>
                  <a:lnTo>
                    <a:pt x="202869" y="199783"/>
                  </a:lnTo>
                  <a:lnTo>
                    <a:pt x="202869" y="192125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855920" y="1235748"/>
              <a:ext cx="104965" cy="10427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8658898" y="1968120"/>
              <a:ext cx="229235" cy="998219"/>
            </a:xfrm>
            <a:custGeom>
              <a:avLst/>
              <a:gdLst/>
              <a:ahLst/>
              <a:cxnLst/>
              <a:rect l="l" t="t" r="r" b="b"/>
              <a:pathLst>
                <a:path w="229234" h="998219">
                  <a:moveTo>
                    <a:pt x="228625" y="0"/>
                  </a:moveTo>
                  <a:lnTo>
                    <a:pt x="195859" y="0"/>
                  </a:lnTo>
                  <a:lnTo>
                    <a:pt x="195859" y="799134"/>
                  </a:lnTo>
                  <a:lnTo>
                    <a:pt x="190369" y="847513"/>
                  </a:lnTo>
                  <a:lnTo>
                    <a:pt x="174302" y="888350"/>
                  </a:lnTo>
                  <a:lnTo>
                    <a:pt x="148264" y="921088"/>
                  </a:lnTo>
                  <a:lnTo>
                    <a:pt x="112861" y="945165"/>
                  </a:lnTo>
                  <a:lnTo>
                    <a:pt x="68699" y="960021"/>
                  </a:lnTo>
                  <a:lnTo>
                    <a:pt x="16382" y="965098"/>
                  </a:lnTo>
                  <a:lnTo>
                    <a:pt x="0" y="965098"/>
                  </a:lnTo>
                  <a:lnTo>
                    <a:pt x="0" y="997864"/>
                  </a:lnTo>
                  <a:lnTo>
                    <a:pt x="16382" y="997864"/>
                  </a:lnTo>
                  <a:lnTo>
                    <a:pt x="61242" y="994541"/>
                  </a:lnTo>
                  <a:lnTo>
                    <a:pt x="101984" y="984696"/>
                  </a:lnTo>
                  <a:lnTo>
                    <a:pt x="138073" y="968508"/>
                  </a:lnTo>
                  <a:lnTo>
                    <a:pt x="168973" y="946162"/>
                  </a:lnTo>
                  <a:lnTo>
                    <a:pt x="194758" y="916920"/>
                  </a:lnTo>
                  <a:lnTo>
                    <a:pt x="213434" y="882326"/>
                  </a:lnTo>
                  <a:lnTo>
                    <a:pt x="224792" y="842892"/>
                  </a:lnTo>
                  <a:lnTo>
                    <a:pt x="228625" y="799134"/>
                  </a:lnTo>
                  <a:lnTo>
                    <a:pt x="228625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3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73860" y="1792250"/>
              <a:ext cx="194563" cy="19456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64816" y="2693200"/>
              <a:ext cx="385978" cy="90863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8498090" y="19049"/>
              <a:ext cx="1494790" cy="2947035"/>
            </a:xfrm>
            <a:custGeom>
              <a:avLst/>
              <a:gdLst/>
              <a:ahLst/>
              <a:cxnLst/>
              <a:rect l="l" t="t" r="r" b="b"/>
              <a:pathLst>
                <a:path w="1494790" h="2947035">
                  <a:moveTo>
                    <a:pt x="193573" y="2914180"/>
                  </a:moveTo>
                  <a:lnTo>
                    <a:pt x="177190" y="2914180"/>
                  </a:lnTo>
                  <a:lnTo>
                    <a:pt x="135623" y="2906966"/>
                  </a:lnTo>
                  <a:lnTo>
                    <a:pt x="101942" y="2887002"/>
                  </a:lnTo>
                  <a:lnTo>
                    <a:pt x="75590" y="2856763"/>
                  </a:lnTo>
                  <a:lnTo>
                    <a:pt x="56045" y="2818752"/>
                  </a:lnTo>
                  <a:lnTo>
                    <a:pt x="42748" y="2775458"/>
                  </a:lnTo>
                  <a:lnTo>
                    <a:pt x="35166" y="2729369"/>
                  </a:lnTo>
                  <a:lnTo>
                    <a:pt x="32766" y="2682989"/>
                  </a:lnTo>
                  <a:lnTo>
                    <a:pt x="32766" y="2588387"/>
                  </a:lnTo>
                  <a:lnTo>
                    <a:pt x="82397" y="2696654"/>
                  </a:lnTo>
                  <a:lnTo>
                    <a:pt x="112191" y="2683002"/>
                  </a:lnTo>
                  <a:lnTo>
                    <a:pt x="0" y="2438247"/>
                  </a:lnTo>
                  <a:lnTo>
                    <a:pt x="0" y="2682989"/>
                  </a:lnTo>
                  <a:lnTo>
                    <a:pt x="2527" y="2732151"/>
                  </a:lnTo>
                  <a:lnTo>
                    <a:pt x="9982" y="2778468"/>
                  </a:lnTo>
                  <a:lnTo>
                    <a:pt x="22110" y="2820860"/>
                  </a:lnTo>
                  <a:lnTo>
                    <a:pt x="38684" y="2858274"/>
                  </a:lnTo>
                  <a:lnTo>
                    <a:pt x="65265" y="2896590"/>
                  </a:lnTo>
                  <a:lnTo>
                    <a:pt x="97523" y="2924352"/>
                  </a:lnTo>
                  <a:lnTo>
                    <a:pt x="135001" y="2941243"/>
                  </a:lnTo>
                  <a:lnTo>
                    <a:pt x="177190" y="2946946"/>
                  </a:lnTo>
                  <a:lnTo>
                    <a:pt x="193573" y="2946946"/>
                  </a:lnTo>
                  <a:lnTo>
                    <a:pt x="193573" y="2914180"/>
                  </a:lnTo>
                  <a:close/>
                </a:path>
                <a:path w="1494790" h="2947035">
                  <a:moveTo>
                    <a:pt x="400862" y="0"/>
                  </a:moveTo>
                  <a:lnTo>
                    <a:pt x="368096" y="0"/>
                  </a:lnTo>
                  <a:lnTo>
                    <a:pt x="356552" y="1805889"/>
                  </a:lnTo>
                  <a:lnTo>
                    <a:pt x="389331" y="1806117"/>
                  </a:lnTo>
                  <a:lnTo>
                    <a:pt x="400862" y="0"/>
                  </a:lnTo>
                  <a:close/>
                </a:path>
                <a:path w="1494790" h="2947035">
                  <a:moveTo>
                    <a:pt x="1494751" y="1641881"/>
                  </a:moveTo>
                  <a:lnTo>
                    <a:pt x="1461985" y="1641881"/>
                  </a:lnTo>
                  <a:lnTo>
                    <a:pt x="1461985" y="2441016"/>
                  </a:lnTo>
                  <a:lnTo>
                    <a:pt x="1456499" y="2489403"/>
                  </a:lnTo>
                  <a:lnTo>
                    <a:pt x="1440434" y="2530233"/>
                  </a:lnTo>
                  <a:lnTo>
                    <a:pt x="1414399" y="2562974"/>
                  </a:lnTo>
                  <a:lnTo>
                    <a:pt x="1378991" y="2587053"/>
                  </a:lnTo>
                  <a:lnTo>
                    <a:pt x="1334833" y="2601912"/>
                  </a:lnTo>
                  <a:lnTo>
                    <a:pt x="1282509" y="2606979"/>
                  </a:lnTo>
                  <a:lnTo>
                    <a:pt x="1266126" y="2606979"/>
                  </a:lnTo>
                  <a:lnTo>
                    <a:pt x="1266126" y="2639745"/>
                  </a:lnTo>
                  <a:lnTo>
                    <a:pt x="1282509" y="2639745"/>
                  </a:lnTo>
                  <a:lnTo>
                    <a:pt x="1327378" y="2636431"/>
                  </a:lnTo>
                  <a:lnTo>
                    <a:pt x="1368120" y="2626588"/>
                  </a:lnTo>
                  <a:lnTo>
                    <a:pt x="1404200" y="2610396"/>
                  </a:lnTo>
                  <a:lnTo>
                    <a:pt x="1435100" y="2588044"/>
                  </a:lnTo>
                  <a:lnTo>
                    <a:pt x="1460893" y="2558808"/>
                  </a:lnTo>
                  <a:lnTo>
                    <a:pt x="1479562" y="2524214"/>
                  </a:lnTo>
                  <a:lnTo>
                    <a:pt x="1490929" y="2484780"/>
                  </a:lnTo>
                  <a:lnTo>
                    <a:pt x="1494751" y="2441016"/>
                  </a:lnTo>
                  <a:lnTo>
                    <a:pt x="1494751" y="1641881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6" name="object 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879186" y="1485085"/>
              <a:ext cx="194563" cy="19452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412998" y="2560726"/>
              <a:ext cx="886028" cy="106743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775988" y="2692213"/>
              <a:ext cx="218617" cy="26260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9566326" y="3053943"/>
              <a:ext cx="562610" cy="422909"/>
            </a:xfrm>
            <a:custGeom>
              <a:avLst/>
              <a:gdLst/>
              <a:ahLst/>
              <a:cxnLst/>
              <a:rect l="l" t="t" r="r" b="b"/>
              <a:pathLst>
                <a:path w="562609" h="422910">
                  <a:moveTo>
                    <a:pt x="519811" y="378409"/>
                  </a:moveTo>
                  <a:lnTo>
                    <a:pt x="32753" y="278574"/>
                  </a:lnTo>
                  <a:lnTo>
                    <a:pt x="22529" y="279082"/>
                  </a:lnTo>
                  <a:lnTo>
                    <a:pt x="13589" y="283311"/>
                  </a:lnTo>
                  <a:lnTo>
                    <a:pt x="6896" y="290601"/>
                  </a:lnTo>
                  <a:lnTo>
                    <a:pt x="3378" y="300228"/>
                  </a:lnTo>
                  <a:lnTo>
                    <a:pt x="0" y="322567"/>
                  </a:lnTo>
                  <a:lnTo>
                    <a:pt x="508" y="332803"/>
                  </a:lnTo>
                  <a:lnTo>
                    <a:pt x="4749" y="341744"/>
                  </a:lnTo>
                  <a:lnTo>
                    <a:pt x="12026" y="348437"/>
                  </a:lnTo>
                  <a:lnTo>
                    <a:pt x="21653" y="351942"/>
                  </a:lnTo>
                  <a:lnTo>
                    <a:pt x="487057" y="422402"/>
                  </a:lnTo>
                  <a:lnTo>
                    <a:pt x="497293" y="421906"/>
                  </a:lnTo>
                  <a:lnTo>
                    <a:pt x="506234" y="417664"/>
                  </a:lnTo>
                  <a:lnTo>
                    <a:pt x="512927" y="410387"/>
                  </a:lnTo>
                  <a:lnTo>
                    <a:pt x="516432" y="400748"/>
                  </a:lnTo>
                  <a:lnTo>
                    <a:pt x="519811" y="378409"/>
                  </a:lnTo>
                  <a:close/>
                </a:path>
                <a:path w="562609" h="422910">
                  <a:moveTo>
                    <a:pt x="540905" y="239128"/>
                  </a:moveTo>
                  <a:lnTo>
                    <a:pt x="53848" y="139293"/>
                  </a:lnTo>
                  <a:lnTo>
                    <a:pt x="43611" y="139788"/>
                  </a:lnTo>
                  <a:lnTo>
                    <a:pt x="34683" y="144030"/>
                  </a:lnTo>
                  <a:lnTo>
                    <a:pt x="27978" y="151307"/>
                  </a:lnTo>
                  <a:lnTo>
                    <a:pt x="24472" y="160947"/>
                  </a:lnTo>
                  <a:lnTo>
                    <a:pt x="21094" y="183286"/>
                  </a:lnTo>
                  <a:lnTo>
                    <a:pt x="21590" y="193509"/>
                  </a:lnTo>
                  <a:lnTo>
                    <a:pt x="25831" y="202450"/>
                  </a:lnTo>
                  <a:lnTo>
                    <a:pt x="33121" y="209143"/>
                  </a:lnTo>
                  <a:lnTo>
                    <a:pt x="42748" y="212661"/>
                  </a:lnTo>
                  <a:lnTo>
                    <a:pt x="508152" y="283121"/>
                  </a:lnTo>
                  <a:lnTo>
                    <a:pt x="518388" y="282613"/>
                  </a:lnTo>
                  <a:lnTo>
                    <a:pt x="527329" y="278384"/>
                  </a:lnTo>
                  <a:lnTo>
                    <a:pt x="534022" y="271094"/>
                  </a:lnTo>
                  <a:lnTo>
                    <a:pt x="537527" y="261467"/>
                  </a:lnTo>
                  <a:lnTo>
                    <a:pt x="540905" y="239128"/>
                  </a:lnTo>
                  <a:close/>
                </a:path>
                <a:path w="562609" h="422910">
                  <a:moveTo>
                    <a:pt x="561987" y="99834"/>
                  </a:moveTo>
                  <a:lnTo>
                    <a:pt x="74930" y="0"/>
                  </a:lnTo>
                  <a:lnTo>
                    <a:pt x="64706" y="508"/>
                  </a:lnTo>
                  <a:lnTo>
                    <a:pt x="55765" y="4749"/>
                  </a:lnTo>
                  <a:lnTo>
                    <a:pt x="49072" y="12026"/>
                  </a:lnTo>
                  <a:lnTo>
                    <a:pt x="45554" y="21653"/>
                  </a:lnTo>
                  <a:lnTo>
                    <a:pt x="42176" y="43992"/>
                  </a:lnTo>
                  <a:lnTo>
                    <a:pt x="42684" y="54229"/>
                  </a:lnTo>
                  <a:lnTo>
                    <a:pt x="46926" y="63169"/>
                  </a:lnTo>
                  <a:lnTo>
                    <a:pt x="54203" y="69862"/>
                  </a:lnTo>
                  <a:lnTo>
                    <a:pt x="63830" y="73367"/>
                  </a:lnTo>
                  <a:lnTo>
                    <a:pt x="529234" y="143827"/>
                  </a:lnTo>
                  <a:lnTo>
                    <a:pt x="539470" y="143332"/>
                  </a:lnTo>
                  <a:lnTo>
                    <a:pt x="548411" y="139090"/>
                  </a:lnTo>
                  <a:lnTo>
                    <a:pt x="555104" y="131813"/>
                  </a:lnTo>
                  <a:lnTo>
                    <a:pt x="558609" y="122174"/>
                  </a:lnTo>
                  <a:lnTo>
                    <a:pt x="561987" y="998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9222765" y="19049"/>
              <a:ext cx="779780" cy="2696845"/>
            </a:xfrm>
            <a:custGeom>
              <a:avLst/>
              <a:gdLst/>
              <a:ahLst/>
              <a:cxnLst/>
              <a:rect l="l" t="t" r="r" b="b"/>
              <a:pathLst>
                <a:path w="779779" h="2696845">
                  <a:moveTo>
                    <a:pt x="228625" y="1698434"/>
                  </a:moveTo>
                  <a:lnTo>
                    <a:pt x="195859" y="1698434"/>
                  </a:lnTo>
                  <a:lnTo>
                    <a:pt x="195859" y="2497569"/>
                  </a:lnTo>
                  <a:lnTo>
                    <a:pt x="190373" y="2545943"/>
                  </a:lnTo>
                  <a:lnTo>
                    <a:pt x="174307" y="2586786"/>
                  </a:lnTo>
                  <a:lnTo>
                    <a:pt x="148259" y="2619514"/>
                  </a:lnTo>
                  <a:lnTo>
                    <a:pt x="112864" y="2643594"/>
                  </a:lnTo>
                  <a:lnTo>
                    <a:pt x="68694" y="2658453"/>
                  </a:lnTo>
                  <a:lnTo>
                    <a:pt x="16383" y="2663533"/>
                  </a:lnTo>
                  <a:lnTo>
                    <a:pt x="0" y="2663533"/>
                  </a:lnTo>
                  <a:lnTo>
                    <a:pt x="0" y="2696299"/>
                  </a:lnTo>
                  <a:lnTo>
                    <a:pt x="16383" y="2696299"/>
                  </a:lnTo>
                  <a:lnTo>
                    <a:pt x="61239" y="2692971"/>
                  </a:lnTo>
                  <a:lnTo>
                    <a:pt x="101981" y="2683129"/>
                  </a:lnTo>
                  <a:lnTo>
                    <a:pt x="138074" y="2666936"/>
                  </a:lnTo>
                  <a:lnTo>
                    <a:pt x="168973" y="2644597"/>
                  </a:lnTo>
                  <a:lnTo>
                    <a:pt x="194754" y="2615349"/>
                  </a:lnTo>
                  <a:lnTo>
                    <a:pt x="213436" y="2580754"/>
                  </a:lnTo>
                  <a:lnTo>
                    <a:pt x="224790" y="2541320"/>
                  </a:lnTo>
                  <a:lnTo>
                    <a:pt x="228625" y="2497569"/>
                  </a:lnTo>
                  <a:lnTo>
                    <a:pt x="228625" y="1698434"/>
                  </a:lnTo>
                  <a:close/>
                </a:path>
                <a:path w="779779" h="2696845">
                  <a:moveTo>
                    <a:pt x="574230" y="2606979"/>
                  </a:moveTo>
                  <a:lnTo>
                    <a:pt x="557847" y="2606979"/>
                  </a:lnTo>
                  <a:lnTo>
                    <a:pt x="516280" y="2599779"/>
                  </a:lnTo>
                  <a:lnTo>
                    <a:pt x="482587" y="2579801"/>
                  </a:lnTo>
                  <a:lnTo>
                    <a:pt x="456247" y="2549575"/>
                  </a:lnTo>
                  <a:lnTo>
                    <a:pt x="436689" y="2511564"/>
                  </a:lnTo>
                  <a:lnTo>
                    <a:pt x="423405" y="2468270"/>
                  </a:lnTo>
                  <a:lnTo>
                    <a:pt x="415823" y="2422182"/>
                  </a:lnTo>
                  <a:lnTo>
                    <a:pt x="413423" y="2375789"/>
                  </a:lnTo>
                  <a:lnTo>
                    <a:pt x="413423" y="2281186"/>
                  </a:lnTo>
                  <a:lnTo>
                    <a:pt x="463054" y="2389454"/>
                  </a:lnTo>
                  <a:lnTo>
                    <a:pt x="492848" y="2375801"/>
                  </a:lnTo>
                  <a:lnTo>
                    <a:pt x="380657" y="2131047"/>
                  </a:lnTo>
                  <a:lnTo>
                    <a:pt x="380657" y="2375789"/>
                  </a:lnTo>
                  <a:lnTo>
                    <a:pt x="383184" y="2424950"/>
                  </a:lnTo>
                  <a:lnTo>
                    <a:pt x="390639" y="2471280"/>
                  </a:lnTo>
                  <a:lnTo>
                    <a:pt x="402767" y="2513673"/>
                  </a:lnTo>
                  <a:lnTo>
                    <a:pt x="419341" y="2551074"/>
                  </a:lnTo>
                  <a:lnTo>
                    <a:pt x="445909" y="2589403"/>
                  </a:lnTo>
                  <a:lnTo>
                    <a:pt x="478180" y="2617165"/>
                  </a:lnTo>
                  <a:lnTo>
                    <a:pt x="515658" y="2634056"/>
                  </a:lnTo>
                  <a:lnTo>
                    <a:pt x="557847" y="2639745"/>
                  </a:lnTo>
                  <a:lnTo>
                    <a:pt x="574230" y="2639745"/>
                  </a:lnTo>
                  <a:lnTo>
                    <a:pt x="574230" y="2606979"/>
                  </a:lnTo>
                  <a:close/>
                </a:path>
                <a:path w="779779" h="2696845">
                  <a:moveTo>
                    <a:pt x="779475" y="0"/>
                  </a:moveTo>
                  <a:lnTo>
                    <a:pt x="746734" y="0"/>
                  </a:lnTo>
                  <a:lnTo>
                    <a:pt x="737196" y="1498714"/>
                  </a:lnTo>
                  <a:lnTo>
                    <a:pt x="769975" y="1498917"/>
                  </a:lnTo>
                  <a:lnTo>
                    <a:pt x="779475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1" name="object 6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37731" y="1541611"/>
              <a:ext cx="194563" cy="194563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9418519" y="19038"/>
              <a:ext cx="43180" cy="1555750"/>
            </a:xfrm>
            <a:custGeom>
              <a:avLst/>
              <a:gdLst/>
              <a:ahLst/>
              <a:cxnLst/>
              <a:rect l="l" t="t" r="r" b="b"/>
              <a:pathLst>
                <a:path w="43179" h="1555750">
                  <a:moveTo>
                    <a:pt x="42633" y="0"/>
                  </a:moveTo>
                  <a:lnTo>
                    <a:pt x="9893" y="0"/>
                  </a:lnTo>
                  <a:lnTo>
                    <a:pt x="0" y="1555254"/>
                  </a:lnTo>
                  <a:lnTo>
                    <a:pt x="32765" y="1555445"/>
                  </a:lnTo>
                  <a:lnTo>
                    <a:pt x="42633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3" name="object 6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811695" y="2580893"/>
              <a:ext cx="824126" cy="855749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9030373" y="2907017"/>
              <a:ext cx="369570" cy="394970"/>
            </a:xfrm>
            <a:custGeom>
              <a:avLst/>
              <a:gdLst/>
              <a:ahLst/>
              <a:cxnLst/>
              <a:rect l="l" t="t" r="r" b="b"/>
              <a:pathLst>
                <a:path w="369570" h="394970">
                  <a:moveTo>
                    <a:pt x="276263" y="59436"/>
                  </a:moveTo>
                  <a:lnTo>
                    <a:pt x="275793" y="53594"/>
                  </a:lnTo>
                  <a:lnTo>
                    <a:pt x="267614" y="46634"/>
                  </a:lnTo>
                  <a:lnTo>
                    <a:pt x="261772" y="47104"/>
                  </a:lnTo>
                  <a:lnTo>
                    <a:pt x="0" y="354787"/>
                  </a:lnTo>
                  <a:lnTo>
                    <a:pt x="469" y="360629"/>
                  </a:lnTo>
                  <a:lnTo>
                    <a:pt x="8648" y="367588"/>
                  </a:lnTo>
                  <a:lnTo>
                    <a:pt x="14490" y="367118"/>
                  </a:lnTo>
                  <a:lnTo>
                    <a:pt x="272948" y="63334"/>
                  </a:lnTo>
                  <a:lnTo>
                    <a:pt x="276263" y="59436"/>
                  </a:lnTo>
                  <a:close/>
                </a:path>
                <a:path w="369570" h="394970">
                  <a:moveTo>
                    <a:pt x="369125" y="12674"/>
                  </a:moveTo>
                  <a:lnTo>
                    <a:pt x="368795" y="8496"/>
                  </a:lnTo>
                  <a:lnTo>
                    <a:pt x="358813" y="0"/>
                  </a:lnTo>
                  <a:lnTo>
                    <a:pt x="354634" y="342"/>
                  </a:lnTo>
                  <a:lnTo>
                    <a:pt x="30022" y="381889"/>
                  </a:lnTo>
                  <a:lnTo>
                    <a:pt x="30353" y="386067"/>
                  </a:lnTo>
                  <a:lnTo>
                    <a:pt x="40335" y="394550"/>
                  </a:lnTo>
                  <a:lnTo>
                    <a:pt x="44513" y="394220"/>
                  </a:lnTo>
                  <a:lnTo>
                    <a:pt x="366763" y="15455"/>
                  </a:lnTo>
                  <a:lnTo>
                    <a:pt x="369125" y="12674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5" name="object 6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091198" y="2888603"/>
              <a:ext cx="377063" cy="439173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392345" y="2751975"/>
              <a:ext cx="106189" cy="109913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9061967" y="2206640"/>
              <a:ext cx="193675" cy="509270"/>
            </a:xfrm>
            <a:custGeom>
              <a:avLst/>
              <a:gdLst/>
              <a:ahLst/>
              <a:cxnLst/>
              <a:rect l="l" t="t" r="r" b="b"/>
              <a:pathLst>
                <a:path w="193675" h="509269">
                  <a:moveTo>
                    <a:pt x="0" y="0"/>
                  </a:moveTo>
                  <a:lnTo>
                    <a:pt x="0" y="244741"/>
                  </a:lnTo>
                  <a:lnTo>
                    <a:pt x="2536" y="293904"/>
                  </a:lnTo>
                  <a:lnTo>
                    <a:pt x="9988" y="340223"/>
                  </a:lnTo>
                  <a:lnTo>
                    <a:pt x="22117" y="382623"/>
                  </a:lnTo>
                  <a:lnTo>
                    <a:pt x="38684" y="420027"/>
                  </a:lnTo>
                  <a:lnTo>
                    <a:pt x="65263" y="458351"/>
                  </a:lnTo>
                  <a:lnTo>
                    <a:pt x="97531" y="486113"/>
                  </a:lnTo>
                  <a:lnTo>
                    <a:pt x="135001" y="502999"/>
                  </a:lnTo>
                  <a:lnTo>
                    <a:pt x="177190" y="508698"/>
                  </a:lnTo>
                  <a:lnTo>
                    <a:pt x="193573" y="508698"/>
                  </a:lnTo>
                  <a:lnTo>
                    <a:pt x="193573" y="475932"/>
                  </a:lnTo>
                  <a:lnTo>
                    <a:pt x="177190" y="475932"/>
                  </a:lnTo>
                  <a:lnTo>
                    <a:pt x="135624" y="468723"/>
                  </a:lnTo>
                  <a:lnTo>
                    <a:pt x="101938" y="448755"/>
                  </a:lnTo>
                  <a:lnTo>
                    <a:pt x="75592" y="418521"/>
                  </a:lnTo>
                  <a:lnTo>
                    <a:pt x="56043" y="380511"/>
                  </a:lnTo>
                  <a:lnTo>
                    <a:pt x="42750" y="337217"/>
                  </a:lnTo>
                  <a:lnTo>
                    <a:pt x="35171" y="291130"/>
                  </a:lnTo>
                  <a:lnTo>
                    <a:pt x="32765" y="244741"/>
                  </a:lnTo>
                  <a:lnTo>
                    <a:pt x="32765" y="150152"/>
                  </a:lnTo>
                  <a:lnTo>
                    <a:pt x="82397" y="258419"/>
                  </a:lnTo>
                  <a:lnTo>
                    <a:pt x="112191" y="244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68"/>
            <p:cNvSpPr/>
            <p:nvPr/>
          </p:nvSpPr>
          <p:spPr>
            <a:xfrm>
              <a:off x="6696954" y="1139450"/>
              <a:ext cx="998219" cy="1134110"/>
            </a:xfrm>
            <a:custGeom>
              <a:avLst/>
              <a:gdLst/>
              <a:ahLst/>
              <a:cxnLst/>
              <a:rect l="l" t="t" r="r" b="b"/>
              <a:pathLst>
                <a:path w="998220" h="1134110">
                  <a:moveTo>
                    <a:pt x="498843" y="0"/>
                  </a:moveTo>
                  <a:lnTo>
                    <a:pt x="396444" y="115539"/>
                  </a:lnTo>
                  <a:lnTo>
                    <a:pt x="310348" y="172027"/>
                  </a:lnTo>
                  <a:lnTo>
                    <a:pt x="193789" y="185644"/>
                  </a:lnTo>
                  <a:lnTo>
                    <a:pt x="0" y="172567"/>
                  </a:lnTo>
                  <a:lnTo>
                    <a:pt x="28332" y="728363"/>
                  </a:lnTo>
                  <a:lnTo>
                    <a:pt x="89739" y="1013772"/>
                  </a:lnTo>
                  <a:lnTo>
                    <a:pt x="230987" y="1118923"/>
                  </a:lnTo>
                  <a:lnTo>
                    <a:pt x="498843" y="1133944"/>
                  </a:lnTo>
                  <a:lnTo>
                    <a:pt x="771833" y="983729"/>
                  </a:lnTo>
                  <a:lnTo>
                    <a:pt x="921639" y="653256"/>
                  </a:lnTo>
                  <a:lnTo>
                    <a:pt x="984757" y="322782"/>
                  </a:lnTo>
                  <a:lnTo>
                    <a:pt x="997686" y="172567"/>
                  </a:lnTo>
                  <a:lnTo>
                    <a:pt x="780246" y="157433"/>
                  </a:lnTo>
                  <a:lnTo>
                    <a:pt x="624268" y="96799"/>
                  </a:lnTo>
                  <a:lnTo>
                    <a:pt x="530288" y="30907"/>
                  </a:lnTo>
                  <a:lnTo>
                    <a:pt x="498843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9" name="object 69"/>
            <p:cNvSpPr/>
            <p:nvPr/>
          </p:nvSpPr>
          <p:spPr>
            <a:xfrm>
              <a:off x="6752276" y="1211540"/>
              <a:ext cx="887094" cy="1010285"/>
            </a:xfrm>
            <a:custGeom>
              <a:avLst/>
              <a:gdLst/>
              <a:ahLst/>
              <a:cxnLst/>
              <a:rect l="l" t="t" r="r" b="b"/>
              <a:pathLst>
                <a:path w="887095" h="1010285">
                  <a:moveTo>
                    <a:pt x="443522" y="0"/>
                  </a:moveTo>
                  <a:lnTo>
                    <a:pt x="394683" y="37860"/>
                  </a:lnTo>
                  <a:lnTo>
                    <a:pt x="326608" y="78975"/>
                  </a:lnTo>
                  <a:lnTo>
                    <a:pt x="285370" y="98658"/>
                  </a:lnTo>
                  <a:lnTo>
                    <a:pt x="239340" y="116641"/>
                  </a:lnTo>
                  <a:lnTo>
                    <a:pt x="188522" y="132087"/>
                  </a:lnTo>
                  <a:lnTo>
                    <a:pt x="132923" y="144159"/>
                  </a:lnTo>
                  <a:lnTo>
                    <a:pt x="72549" y="152017"/>
                  </a:lnTo>
                  <a:lnTo>
                    <a:pt x="7365" y="154825"/>
                  </a:lnTo>
                  <a:lnTo>
                    <a:pt x="0" y="154787"/>
                  </a:lnTo>
                  <a:lnTo>
                    <a:pt x="3126" y="189990"/>
                  </a:lnTo>
                  <a:lnTo>
                    <a:pt x="7515" y="231894"/>
                  </a:lnTo>
                  <a:lnTo>
                    <a:pt x="13356" y="279513"/>
                  </a:lnTo>
                  <a:lnTo>
                    <a:pt x="20835" y="331862"/>
                  </a:lnTo>
                  <a:lnTo>
                    <a:pt x="30142" y="387953"/>
                  </a:lnTo>
                  <a:lnTo>
                    <a:pt x="41464" y="446800"/>
                  </a:lnTo>
                  <a:lnTo>
                    <a:pt x="54988" y="507418"/>
                  </a:lnTo>
                  <a:lnTo>
                    <a:pt x="70904" y="568820"/>
                  </a:lnTo>
                  <a:lnTo>
                    <a:pt x="87448" y="624039"/>
                  </a:lnTo>
                  <a:lnTo>
                    <a:pt x="105238" y="675799"/>
                  </a:lnTo>
                  <a:lnTo>
                    <a:pt x="124251" y="724048"/>
                  </a:lnTo>
                  <a:lnTo>
                    <a:pt x="144463" y="768736"/>
                  </a:lnTo>
                  <a:lnTo>
                    <a:pt x="165853" y="809812"/>
                  </a:lnTo>
                  <a:lnTo>
                    <a:pt x="188399" y="847224"/>
                  </a:lnTo>
                  <a:lnTo>
                    <a:pt x="212077" y="880922"/>
                  </a:lnTo>
                  <a:lnTo>
                    <a:pt x="246002" y="920705"/>
                  </a:lnTo>
                  <a:lnTo>
                    <a:pt x="281626" y="953102"/>
                  </a:lnTo>
                  <a:lnTo>
                    <a:pt x="319070" y="978182"/>
                  </a:lnTo>
                  <a:lnTo>
                    <a:pt x="358453" y="996013"/>
                  </a:lnTo>
                  <a:lnTo>
                    <a:pt x="399897" y="1006661"/>
                  </a:lnTo>
                  <a:lnTo>
                    <a:pt x="443522" y="1010196"/>
                  </a:lnTo>
                  <a:lnTo>
                    <a:pt x="487146" y="1006661"/>
                  </a:lnTo>
                  <a:lnTo>
                    <a:pt x="528590" y="996013"/>
                  </a:lnTo>
                  <a:lnTo>
                    <a:pt x="567974" y="978182"/>
                  </a:lnTo>
                  <a:lnTo>
                    <a:pt x="605417" y="953102"/>
                  </a:lnTo>
                  <a:lnTo>
                    <a:pt x="641042" y="920705"/>
                  </a:lnTo>
                  <a:lnTo>
                    <a:pt x="674966" y="880922"/>
                  </a:lnTo>
                  <a:lnTo>
                    <a:pt x="698644" y="847224"/>
                  </a:lnTo>
                  <a:lnTo>
                    <a:pt x="721190" y="809812"/>
                  </a:lnTo>
                  <a:lnTo>
                    <a:pt x="742579" y="768736"/>
                  </a:lnTo>
                  <a:lnTo>
                    <a:pt x="762790" y="724048"/>
                  </a:lnTo>
                  <a:lnTo>
                    <a:pt x="781800" y="675799"/>
                  </a:lnTo>
                  <a:lnTo>
                    <a:pt x="799587" y="624039"/>
                  </a:lnTo>
                  <a:lnTo>
                    <a:pt x="816127" y="568820"/>
                  </a:lnTo>
                  <a:lnTo>
                    <a:pt x="832047" y="507418"/>
                  </a:lnTo>
                  <a:lnTo>
                    <a:pt x="845574" y="446800"/>
                  </a:lnTo>
                  <a:lnTo>
                    <a:pt x="856898" y="387953"/>
                  </a:lnTo>
                  <a:lnTo>
                    <a:pt x="866206" y="331862"/>
                  </a:lnTo>
                  <a:lnTo>
                    <a:pt x="873687" y="279513"/>
                  </a:lnTo>
                  <a:lnTo>
                    <a:pt x="879528" y="231894"/>
                  </a:lnTo>
                  <a:lnTo>
                    <a:pt x="883917" y="189990"/>
                  </a:lnTo>
                  <a:lnTo>
                    <a:pt x="887044" y="154787"/>
                  </a:lnTo>
                  <a:lnTo>
                    <a:pt x="814488" y="152020"/>
                  </a:lnTo>
                  <a:lnTo>
                    <a:pt x="754109" y="144163"/>
                  </a:lnTo>
                  <a:lnTo>
                    <a:pt x="698507" y="132093"/>
                  </a:lnTo>
                  <a:lnTo>
                    <a:pt x="647689" y="116647"/>
                  </a:lnTo>
                  <a:lnTo>
                    <a:pt x="601659" y="98663"/>
                  </a:lnTo>
                  <a:lnTo>
                    <a:pt x="560423" y="78978"/>
                  </a:lnTo>
                  <a:lnTo>
                    <a:pt x="523985" y="58432"/>
                  </a:lnTo>
                  <a:lnTo>
                    <a:pt x="465530" y="18105"/>
                  </a:lnTo>
                  <a:lnTo>
                    <a:pt x="443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6879696" y="1369250"/>
              <a:ext cx="632460" cy="632460"/>
            </a:xfrm>
            <a:custGeom>
              <a:avLst/>
              <a:gdLst/>
              <a:ahLst/>
              <a:cxnLst/>
              <a:rect l="l" t="t" r="r" b="b"/>
              <a:pathLst>
                <a:path w="632459" h="632460">
                  <a:moveTo>
                    <a:pt x="316102" y="0"/>
                  </a:moveTo>
                  <a:lnTo>
                    <a:pt x="269389" y="3427"/>
                  </a:lnTo>
                  <a:lnTo>
                    <a:pt x="224805" y="13383"/>
                  </a:lnTo>
                  <a:lnTo>
                    <a:pt x="182838" y="29380"/>
                  </a:lnTo>
                  <a:lnTo>
                    <a:pt x="143978" y="50927"/>
                  </a:lnTo>
                  <a:lnTo>
                    <a:pt x="108712" y="77536"/>
                  </a:lnTo>
                  <a:lnTo>
                    <a:pt x="77532" y="108718"/>
                  </a:lnTo>
                  <a:lnTo>
                    <a:pt x="50924" y="143983"/>
                  </a:lnTo>
                  <a:lnTo>
                    <a:pt x="29378" y="182843"/>
                  </a:lnTo>
                  <a:lnTo>
                    <a:pt x="13382" y="224809"/>
                  </a:lnTo>
                  <a:lnTo>
                    <a:pt x="3427" y="269392"/>
                  </a:lnTo>
                  <a:lnTo>
                    <a:pt x="0" y="316102"/>
                  </a:lnTo>
                  <a:lnTo>
                    <a:pt x="3427" y="362813"/>
                  </a:lnTo>
                  <a:lnTo>
                    <a:pt x="13382" y="407396"/>
                  </a:lnTo>
                  <a:lnTo>
                    <a:pt x="29378" y="449362"/>
                  </a:lnTo>
                  <a:lnTo>
                    <a:pt x="50924" y="488222"/>
                  </a:lnTo>
                  <a:lnTo>
                    <a:pt x="77532" y="523487"/>
                  </a:lnTo>
                  <a:lnTo>
                    <a:pt x="108712" y="554669"/>
                  </a:lnTo>
                  <a:lnTo>
                    <a:pt x="143978" y="581278"/>
                  </a:lnTo>
                  <a:lnTo>
                    <a:pt x="182838" y="602825"/>
                  </a:lnTo>
                  <a:lnTo>
                    <a:pt x="224805" y="618822"/>
                  </a:lnTo>
                  <a:lnTo>
                    <a:pt x="269389" y="628778"/>
                  </a:lnTo>
                  <a:lnTo>
                    <a:pt x="316102" y="632205"/>
                  </a:lnTo>
                  <a:lnTo>
                    <a:pt x="362813" y="628778"/>
                  </a:lnTo>
                  <a:lnTo>
                    <a:pt x="407396" y="618822"/>
                  </a:lnTo>
                  <a:lnTo>
                    <a:pt x="449362" y="602825"/>
                  </a:lnTo>
                  <a:lnTo>
                    <a:pt x="488222" y="581278"/>
                  </a:lnTo>
                  <a:lnTo>
                    <a:pt x="523487" y="554669"/>
                  </a:lnTo>
                  <a:lnTo>
                    <a:pt x="554669" y="523487"/>
                  </a:lnTo>
                  <a:lnTo>
                    <a:pt x="581278" y="488222"/>
                  </a:lnTo>
                  <a:lnTo>
                    <a:pt x="602825" y="449362"/>
                  </a:lnTo>
                  <a:lnTo>
                    <a:pt x="618822" y="407396"/>
                  </a:lnTo>
                  <a:lnTo>
                    <a:pt x="628778" y="362813"/>
                  </a:lnTo>
                  <a:lnTo>
                    <a:pt x="632205" y="316102"/>
                  </a:lnTo>
                  <a:lnTo>
                    <a:pt x="628778" y="269392"/>
                  </a:lnTo>
                  <a:lnTo>
                    <a:pt x="618822" y="224809"/>
                  </a:lnTo>
                  <a:lnTo>
                    <a:pt x="602825" y="182843"/>
                  </a:lnTo>
                  <a:lnTo>
                    <a:pt x="581278" y="143983"/>
                  </a:lnTo>
                  <a:lnTo>
                    <a:pt x="554669" y="108718"/>
                  </a:lnTo>
                  <a:lnTo>
                    <a:pt x="523487" y="77536"/>
                  </a:lnTo>
                  <a:lnTo>
                    <a:pt x="488222" y="50927"/>
                  </a:lnTo>
                  <a:lnTo>
                    <a:pt x="449362" y="29380"/>
                  </a:lnTo>
                  <a:lnTo>
                    <a:pt x="407396" y="13383"/>
                  </a:lnTo>
                  <a:lnTo>
                    <a:pt x="362813" y="3427"/>
                  </a:lnTo>
                  <a:lnTo>
                    <a:pt x="316102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1" name="object 71"/>
            <p:cNvSpPr/>
            <p:nvPr/>
          </p:nvSpPr>
          <p:spPr>
            <a:xfrm>
              <a:off x="6987788" y="1477340"/>
              <a:ext cx="416559" cy="416559"/>
            </a:xfrm>
            <a:custGeom>
              <a:avLst/>
              <a:gdLst/>
              <a:ahLst/>
              <a:cxnLst/>
              <a:rect l="l" t="t" r="r" b="b"/>
              <a:pathLst>
                <a:path w="416559" h="416560">
                  <a:moveTo>
                    <a:pt x="378698" y="0"/>
                  </a:moveTo>
                  <a:lnTo>
                    <a:pt x="364655" y="2733"/>
                  </a:lnTo>
                  <a:lnTo>
                    <a:pt x="352313" y="10934"/>
                  </a:lnTo>
                  <a:lnTo>
                    <a:pt x="208003" y="155232"/>
                  </a:lnTo>
                  <a:lnTo>
                    <a:pt x="63706" y="10934"/>
                  </a:lnTo>
                  <a:lnTo>
                    <a:pt x="51358" y="2733"/>
                  </a:lnTo>
                  <a:lnTo>
                    <a:pt x="37315" y="0"/>
                  </a:lnTo>
                  <a:lnTo>
                    <a:pt x="23272" y="2733"/>
                  </a:lnTo>
                  <a:lnTo>
                    <a:pt x="10925" y="10934"/>
                  </a:lnTo>
                  <a:lnTo>
                    <a:pt x="2731" y="23282"/>
                  </a:lnTo>
                  <a:lnTo>
                    <a:pt x="0" y="37325"/>
                  </a:lnTo>
                  <a:lnTo>
                    <a:pt x="2731" y="51368"/>
                  </a:lnTo>
                  <a:lnTo>
                    <a:pt x="10925" y="63715"/>
                  </a:lnTo>
                  <a:lnTo>
                    <a:pt x="155235" y="208013"/>
                  </a:lnTo>
                  <a:lnTo>
                    <a:pt x="10925" y="352310"/>
                  </a:lnTo>
                  <a:lnTo>
                    <a:pt x="2731" y="364658"/>
                  </a:lnTo>
                  <a:lnTo>
                    <a:pt x="0" y="378701"/>
                  </a:lnTo>
                  <a:lnTo>
                    <a:pt x="2731" y="392744"/>
                  </a:lnTo>
                  <a:lnTo>
                    <a:pt x="37315" y="416026"/>
                  </a:lnTo>
                  <a:lnTo>
                    <a:pt x="44443" y="415343"/>
                  </a:lnTo>
                  <a:lnTo>
                    <a:pt x="51358" y="413292"/>
                  </a:lnTo>
                  <a:lnTo>
                    <a:pt x="57850" y="409875"/>
                  </a:lnTo>
                  <a:lnTo>
                    <a:pt x="63706" y="405091"/>
                  </a:lnTo>
                  <a:lnTo>
                    <a:pt x="208003" y="260794"/>
                  </a:lnTo>
                  <a:lnTo>
                    <a:pt x="352313" y="405091"/>
                  </a:lnTo>
                  <a:lnTo>
                    <a:pt x="358169" y="409875"/>
                  </a:lnTo>
                  <a:lnTo>
                    <a:pt x="364661" y="413292"/>
                  </a:lnTo>
                  <a:lnTo>
                    <a:pt x="371576" y="415343"/>
                  </a:lnTo>
                  <a:lnTo>
                    <a:pt x="378704" y="416026"/>
                  </a:lnTo>
                  <a:lnTo>
                    <a:pt x="385831" y="415343"/>
                  </a:lnTo>
                  <a:lnTo>
                    <a:pt x="416017" y="378701"/>
                  </a:lnTo>
                  <a:lnTo>
                    <a:pt x="413283" y="364658"/>
                  </a:lnTo>
                  <a:lnTo>
                    <a:pt x="405082" y="352310"/>
                  </a:lnTo>
                  <a:lnTo>
                    <a:pt x="260784" y="208013"/>
                  </a:lnTo>
                  <a:lnTo>
                    <a:pt x="405082" y="63715"/>
                  </a:lnTo>
                  <a:lnTo>
                    <a:pt x="413283" y="51368"/>
                  </a:lnTo>
                  <a:lnTo>
                    <a:pt x="416017" y="37325"/>
                  </a:lnTo>
                  <a:lnTo>
                    <a:pt x="413283" y="23282"/>
                  </a:lnTo>
                  <a:lnTo>
                    <a:pt x="405082" y="10934"/>
                  </a:lnTo>
                  <a:lnTo>
                    <a:pt x="392740" y="2733"/>
                  </a:lnTo>
                  <a:lnTo>
                    <a:pt x="37869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2" name="object 7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6" name="object 76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7" name="object 77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6203466" y="5323694"/>
            <a:ext cx="5240020" cy="103631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320"/>
              </a:spcBef>
            </a:pPr>
            <a:r>
              <a:rPr sz="2300" dirty="0">
                <a:solidFill>
                  <a:srgbClr val="202024"/>
                </a:solidFill>
                <a:latin typeface="Arial"/>
                <a:cs typeface="Arial"/>
              </a:rPr>
              <a:t>Относитесь</a:t>
            </a:r>
            <a:r>
              <a:rPr sz="2300" spc="-4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02024"/>
                </a:solidFill>
                <a:latin typeface="Arial"/>
                <a:cs typeface="Arial"/>
              </a:rPr>
              <a:t>с</a:t>
            </a:r>
            <a:r>
              <a:rPr sz="2300" spc="-3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02024"/>
                </a:solidFill>
                <a:latin typeface="Arial"/>
                <a:cs typeface="Arial"/>
              </a:rPr>
              <a:t>подозрением</a:t>
            </a:r>
            <a:r>
              <a:rPr sz="2300" spc="-3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02024"/>
                </a:solidFill>
                <a:latin typeface="Arial"/>
                <a:cs typeface="Arial"/>
              </a:rPr>
              <a:t>к</a:t>
            </a:r>
            <a:r>
              <a:rPr sz="2300" spc="-3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202024"/>
                </a:solidFill>
                <a:latin typeface="Arial"/>
                <a:cs typeface="Arial"/>
              </a:rPr>
              <a:t>письмам </a:t>
            </a:r>
            <a:r>
              <a:rPr sz="2300" dirty="0">
                <a:solidFill>
                  <a:srgbClr val="202024"/>
                </a:solidFill>
                <a:latin typeface="Arial"/>
                <a:cs typeface="Arial"/>
              </a:rPr>
              <a:t>(сообщениям)</a:t>
            </a:r>
            <a:r>
              <a:rPr sz="2300" spc="-1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02024"/>
                </a:solidFill>
                <a:latin typeface="Arial"/>
                <a:cs typeface="Arial"/>
              </a:rPr>
              <a:t>с</a:t>
            </a:r>
            <a:r>
              <a:rPr sz="2300" spc="-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202024"/>
                </a:solidFill>
                <a:latin typeface="Arial"/>
                <a:cs typeface="Arial"/>
              </a:rPr>
              <a:t>неизвестными </a:t>
            </a:r>
            <a:r>
              <a:rPr sz="2300" dirty="0">
                <a:solidFill>
                  <a:srgbClr val="202024"/>
                </a:solidFill>
                <a:latin typeface="Arial"/>
                <a:cs typeface="Arial"/>
              </a:rPr>
              <a:t>ссылками</a:t>
            </a:r>
            <a:r>
              <a:rPr sz="2300" spc="-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02024"/>
                </a:solidFill>
                <a:latin typeface="Arial"/>
                <a:cs typeface="Arial"/>
              </a:rPr>
              <a:t>и</a:t>
            </a:r>
            <a:r>
              <a:rPr sz="2300" spc="1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02024"/>
                </a:solidFill>
                <a:latin typeface="Arial"/>
                <a:cs typeface="Arial"/>
              </a:rPr>
              <a:t>файлами</a:t>
            </a:r>
            <a:r>
              <a:rPr sz="2300" spc="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02024"/>
                </a:solidFill>
                <a:latin typeface="Arial"/>
                <a:cs typeface="Arial"/>
              </a:rPr>
              <a:t>для</a:t>
            </a:r>
            <a:r>
              <a:rPr sz="2300" spc="1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202024"/>
                </a:solidFill>
                <a:latin typeface="Arial"/>
                <a:cs typeface="Arial"/>
              </a:rPr>
              <a:t>скачивания!</a:t>
            </a:r>
            <a:endParaRPr sz="2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A5234">
              <a:alpha val="64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26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/>
              <a:t>ПОПУЛЯРНЫЕ</a:t>
            </a:r>
            <a:r>
              <a:rPr spc="-70" dirty="0"/>
              <a:t> </a:t>
            </a:r>
            <a:r>
              <a:rPr dirty="0"/>
              <a:t>УЛОВКИ</a:t>
            </a:r>
            <a:r>
              <a:rPr spc="-70" dirty="0"/>
              <a:t> </a:t>
            </a:r>
            <a:r>
              <a:rPr dirty="0"/>
              <a:t>МОШЕННИКОВ</a:t>
            </a:r>
            <a:r>
              <a:rPr spc="-70" dirty="0"/>
              <a:t> </a:t>
            </a:r>
            <a:r>
              <a:rPr dirty="0"/>
              <a:t>В</a:t>
            </a:r>
            <a:r>
              <a:rPr spc="-70" dirty="0"/>
              <a:t> </a:t>
            </a:r>
            <a:r>
              <a:rPr spc="-10" dirty="0"/>
              <a:t>ИНТЕРНЕТЕ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4702" y="1827367"/>
            <a:ext cx="4277360" cy="316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202124"/>
                </a:solidFill>
                <a:latin typeface="Arial"/>
                <a:cs typeface="Arial"/>
              </a:rPr>
              <a:t>Интернет-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магазины и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аукционы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60"/>
              </a:spcBef>
            </a:pP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Восстановление</a:t>
            </a:r>
            <a:r>
              <a:rPr sz="2000" spc="-8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кредитной</a:t>
            </a:r>
            <a:r>
              <a:rPr sz="2000" spc="-8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истории</a:t>
            </a:r>
            <a:endParaRPr sz="2000" dirty="0">
              <a:latin typeface="Arial"/>
              <a:cs typeface="Arial"/>
            </a:endParaRPr>
          </a:p>
          <a:p>
            <a:pPr marL="12700" marR="329565">
              <a:lnSpc>
                <a:spcPct val="79200"/>
              </a:lnSpc>
              <a:spcBef>
                <a:spcPts val="1825"/>
              </a:spcBef>
            </a:pP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Сообщение</a:t>
            </a:r>
            <a:r>
              <a:rPr sz="2000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крупном</a:t>
            </a:r>
            <a:r>
              <a:rPr sz="2000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выигрыше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2000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выплате</a:t>
            </a:r>
            <a:r>
              <a:rPr sz="2000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от</a:t>
            </a:r>
            <a:r>
              <a:rPr sz="2000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государства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Заманчивое</a:t>
            </a:r>
            <a:r>
              <a:rPr sz="2000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предложение</a:t>
            </a:r>
            <a:r>
              <a:rPr sz="2000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о</a:t>
            </a:r>
            <a:r>
              <a:rPr sz="2000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работе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0"/>
              </a:spcBef>
            </a:pP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Льготные</a:t>
            </a:r>
            <a:r>
              <a:rPr sz="2000" spc="-10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кредиты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Туристические</a:t>
            </a:r>
            <a:r>
              <a:rPr sz="2000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путевки</a:t>
            </a:r>
            <a:r>
              <a:rPr sz="2000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со</a:t>
            </a:r>
            <a:r>
              <a:rPr sz="2000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скидкой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4702" y="5263987"/>
            <a:ext cx="4123690" cy="122936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ct val="79200"/>
              </a:lnSpc>
              <a:spcBef>
                <a:spcPts val="600"/>
              </a:spcBef>
            </a:pP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Сбор</a:t>
            </a:r>
            <a:r>
              <a:rPr sz="2000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«пожертвований»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для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 детей,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больных,</a:t>
            </a:r>
            <a:r>
              <a:rPr sz="2000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животных</a:t>
            </a:r>
            <a:r>
              <a:rPr sz="2000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20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02124"/>
                </a:solidFill>
                <a:latin typeface="Arial"/>
                <a:cs typeface="Arial"/>
              </a:rPr>
              <a:t>др.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2150"/>
              </a:lnSpc>
              <a:spcBef>
                <a:spcPts val="875"/>
              </a:spcBef>
            </a:pP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Предложение</a:t>
            </a:r>
            <a:r>
              <a:rPr sz="2000" spc="-8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вложиться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2150"/>
              </a:lnSpc>
            </a:pP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2000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высокодоходные</a:t>
            </a:r>
            <a:r>
              <a:rPr sz="2000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инвестиции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10736" y="1325368"/>
            <a:ext cx="5381625" cy="3616325"/>
            <a:chOff x="6810736" y="1325368"/>
            <a:chExt cx="5381625" cy="36163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7826" y="2841283"/>
              <a:ext cx="2765013" cy="19492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810736" y="4690139"/>
              <a:ext cx="4614545" cy="111760"/>
            </a:xfrm>
            <a:custGeom>
              <a:avLst/>
              <a:gdLst/>
              <a:ahLst/>
              <a:cxnLst/>
              <a:rect l="l" t="t" r="r" b="b"/>
              <a:pathLst>
                <a:path w="4614545" h="111760">
                  <a:moveTo>
                    <a:pt x="4506988" y="0"/>
                  </a:moveTo>
                  <a:lnTo>
                    <a:pt x="107149" y="0"/>
                  </a:lnTo>
                  <a:lnTo>
                    <a:pt x="65424" y="6062"/>
                  </a:lnTo>
                  <a:lnTo>
                    <a:pt x="31367" y="22594"/>
                  </a:lnTo>
                  <a:lnTo>
                    <a:pt x="8414" y="47111"/>
                  </a:lnTo>
                  <a:lnTo>
                    <a:pt x="0" y="77127"/>
                  </a:lnTo>
                  <a:lnTo>
                    <a:pt x="0" y="111493"/>
                  </a:lnTo>
                  <a:lnTo>
                    <a:pt x="4614125" y="111493"/>
                  </a:lnTo>
                  <a:lnTo>
                    <a:pt x="4614125" y="77127"/>
                  </a:lnTo>
                  <a:lnTo>
                    <a:pt x="4605702" y="47095"/>
                  </a:lnTo>
                  <a:lnTo>
                    <a:pt x="4582736" y="22580"/>
                  </a:lnTo>
                  <a:lnTo>
                    <a:pt x="4548680" y="6057"/>
                  </a:lnTo>
                  <a:lnTo>
                    <a:pt x="4506988" y="0"/>
                  </a:lnTo>
                  <a:close/>
                </a:path>
              </a:pathLst>
            </a:custGeom>
            <a:solidFill>
              <a:srgbClr val="6F547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8637134" y="3799815"/>
              <a:ext cx="110489" cy="540385"/>
            </a:xfrm>
            <a:custGeom>
              <a:avLst/>
              <a:gdLst/>
              <a:ahLst/>
              <a:cxnLst/>
              <a:rect l="l" t="t" r="r" b="b"/>
              <a:pathLst>
                <a:path w="110490" h="540385">
                  <a:moveTo>
                    <a:pt x="105575" y="0"/>
                  </a:moveTo>
                  <a:lnTo>
                    <a:pt x="103847" y="1181"/>
                  </a:lnTo>
                  <a:lnTo>
                    <a:pt x="0" y="538225"/>
                  </a:lnTo>
                  <a:lnTo>
                    <a:pt x="1181" y="539978"/>
                  </a:lnTo>
                  <a:lnTo>
                    <a:pt x="3822" y="540384"/>
                  </a:lnTo>
                  <a:lnTo>
                    <a:pt x="5308" y="540296"/>
                  </a:lnTo>
                  <a:lnTo>
                    <a:pt x="6604" y="539216"/>
                  </a:lnTo>
                  <a:lnTo>
                    <a:pt x="110401" y="2451"/>
                  </a:lnTo>
                  <a:lnTo>
                    <a:pt x="109220" y="698"/>
                  </a:lnTo>
                  <a:lnTo>
                    <a:pt x="105575" y="0"/>
                  </a:lnTo>
                  <a:close/>
                </a:path>
              </a:pathLst>
            </a:custGeom>
            <a:solidFill>
              <a:srgbClr val="DDD5F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055269" y="3638918"/>
              <a:ext cx="2075180" cy="1053465"/>
            </a:xfrm>
            <a:custGeom>
              <a:avLst/>
              <a:gdLst/>
              <a:ahLst/>
              <a:cxnLst/>
              <a:rect l="l" t="t" r="r" b="b"/>
              <a:pathLst>
                <a:path w="2075179" h="1053464">
                  <a:moveTo>
                    <a:pt x="2075040" y="1008113"/>
                  </a:moveTo>
                  <a:lnTo>
                    <a:pt x="1568145" y="968108"/>
                  </a:lnTo>
                  <a:lnTo>
                    <a:pt x="1424482" y="65735"/>
                  </a:lnTo>
                  <a:lnTo>
                    <a:pt x="1415427" y="38709"/>
                  </a:lnTo>
                  <a:lnTo>
                    <a:pt x="1398612" y="17970"/>
                  </a:lnTo>
                  <a:lnTo>
                    <a:pt x="1375410" y="4686"/>
                  </a:lnTo>
                  <a:lnTo>
                    <a:pt x="1347190" y="0"/>
                  </a:lnTo>
                  <a:lnTo>
                    <a:pt x="41389" y="863"/>
                  </a:lnTo>
                  <a:lnTo>
                    <a:pt x="24460" y="5156"/>
                  </a:lnTo>
                  <a:lnTo>
                    <a:pt x="10477" y="16332"/>
                  </a:lnTo>
                  <a:lnTo>
                    <a:pt x="1600" y="31864"/>
                  </a:lnTo>
                  <a:lnTo>
                    <a:pt x="0" y="49187"/>
                  </a:lnTo>
                  <a:lnTo>
                    <a:pt x="153047" y="1010653"/>
                  </a:lnTo>
                  <a:lnTo>
                    <a:pt x="158711" y="1027252"/>
                  </a:lnTo>
                  <a:lnTo>
                    <a:pt x="169113" y="1040396"/>
                  </a:lnTo>
                  <a:lnTo>
                    <a:pt x="183095" y="1049058"/>
                  </a:lnTo>
                  <a:lnTo>
                    <a:pt x="199504" y="1052169"/>
                  </a:lnTo>
                  <a:lnTo>
                    <a:pt x="1125004" y="1051521"/>
                  </a:lnTo>
                  <a:lnTo>
                    <a:pt x="1125054" y="1053096"/>
                  </a:lnTo>
                  <a:lnTo>
                    <a:pt x="2044471" y="1052499"/>
                  </a:lnTo>
                  <a:lnTo>
                    <a:pt x="2056371" y="1048981"/>
                  </a:lnTo>
                  <a:lnTo>
                    <a:pt x="2066086" y="1039444"/>
                  </a:lnTo>
                  <a:lnTo>
                    <a:pt x="2072640" y="1025347"/>
                  </a:lnTo>
                  <a:lnTo>
                    <a:pt x="2075040" y="1008113"/>
                  </a:lnTo>
                  <a:close/>
                </a:path>
              </a:pathLst>
            </a:custGeom>
            <a:solidFill>
              <a:srgbClr val="645C6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101256" y="3700246"/>
              <a:ext cx="1527810" cy="977900"/>
            </a:xfrm>
            <a:custGeom>
              <a:avLst/>
              <a:gdLst/>
              <a:ahLst/>
              <a:cxnLst/>
              <a:rect l="l" t="t" r="r" b="b"/>
              <a:pathLst>
                <a:path w="1527809" h="977900">
                  <a:moveTo>
                    <a:pt x="390931" y="947191"/>
                  </a:moveTo>
                  <a:lnTo>
                    <a:pt x="384733" y="940981"/>
                  </a:lnTo>
                  <a:lnTo>
                    <a:pt x="384251" y="940993"/>
                  </a:lnTo>
                  <a:lnTo>
                    <a:pt x="384251" y="950925"/>
                  </a:lnTo>
                  <a:lnTo>
                    <a:pt x="384251" y="967346"/>
                  </a:lnTo>
                  <a:lnTo>
                    <a:pt x="380987" y="970622"/>
                  </a:lnTo>
                  <a:lnTo>
                    <a:pt x="221335" y="970749"/>
                  </a:lnTo>
                  <a:lnTo>
                    <a:pt x="218122" y="967549"/>
                  </a:lnTo>
                  <a:lnTo>
                    <a:pt x="218122" y="951064"/>
                  </a:lnTo>
                  <a:lnTo>
                    <a:pt x="221399" y="947788"/>
                  </a:lnTo>
                  <a:lnTo>
                    <a:pt x="380987" y="947674"/>
                  </a:lnTo>
                  <a:lnTo>
                    <a:pt x="384251" y="950925"/>
                  </a:lnTo>
                  <a:lnTo>
                    <a:pt x="384251" y="940993"/>
                  </a:lnTo>
                  <a:lnTo>
                    <a:pt x="217652" y="941120"/>
                  </a:lnTo>
                  <a:lnTo>
                    <a:pt x="211442" y="947318"/>
                  </a:lnTo>
                  <a:lnTo>
                    <a:pt x="211442" y="971219"/>
                  </a:lnTo>
                  <a:lnTo>
                    <a:pt x="217652" y="977417"/>
                  </a:lnTo>
                  <a:lnTo>
                    <a:pt x="384733" y="977290"/>
                  </a:lnTo>
                  <a:lnTo>
                    <a:pt x="390931" y="971092"/>
                  </a:lnTo>
                  <a:lnTo>
                    <a:pt x="390931" y="970749"/>
                  </a:lnTo>
                  <a:lnTo>
                    <a:pt x="390931" y="947661"/>
                  </a:lnTo>
                  <a:lnTo>
                    <a:pt x="390931" y="947191"/>
                  </a:lnTo>
                  <a:close/>
                </a:path>
                <a:path w="1527809" h="977900">
                  <a:moveTo>
                    <a:pt x="1527594" y="919619"/>
                  </a:moveTo>
                  <a:lnTo>
                    <a:pt x="1497330" y="919645"/>
                  </a:lnTo>
                  <a:lnTo>
                    <a:pt x="1489049" y="908392"/>
                  </a:lnTo>
                  <a:lnTo>
                    <a:pt x="1489049" y="919645"/>
                  </a:lnTo>
                  <a:lnTo>
                    <a:pt x="145275" y="920534"/>
                  </a:lnTo>
                  <a:lnTo>
                    <a:pt x="244043" y="661987"/>
                  </a:lnTo>
                  <a:lnTo>
                    <a:pt x="1298905" y="661263"/>
                  </a:lnTo>
                  <a:lnTo>
                    <a:pt x="1489049" y="919645"/>
                  </a:lnTo>
                  <a:lnTo>
                    <a:pt x="1489049" y="908392"/>
                  </a:lnTo>
                  <a:lnTo>
                    <a:pt x="1303959" y="656869"/>
                  </a:lnTo>
                  <a:lnTo>
                    <a:pt x="1320012" y="355"/>
                  </a:lnTo>
                  <a:lnTo>
                    <a:pt x="1313345" y="190"/>
                  </a:lnTo>
                  <a:lnTo>
                    <a:pt x="1297343" y="654596"/>
                  </a:lnTo>
                  <a:lnTo>
                    <a:pt x="244094" y="655307"/>
                  </a:lnTo>
                  <a:lnTo>
                    <a:pt x="6273" y="0"/>
                  </a:lnTo>
                  <a:lnTo>
                    <a:pt x="0" y="2286"/>
                  </a:lnTo>
                  <a:lnTo>
                    <a:pt x="238175" y="658609"/>
                  </a:lnTo>
                  <a:lnTo>
                    <a:pt x="138125" y="920534"/>
                  </a:lnTo>
                  <a:lnTo>
                    <a:pt x="111328" y="920546"/>
                  </a:lnTo>
                  <a:lnTo>
                    <a:pt x="111328" y="927227"/>
                  </a:lnTo>
                  <a:lnTo>
                    <a:pt x="1527594" y="926287"/>
                  </a:lnTo>
                  <a:lnTo>
                    <a:pt x="1527594" y="919619"/>
                  </a:lnTo>
                  <a:close/>
                </a:path>
              </a:pathLst>
            </a:custGeom>
            <a:solidFill>
              <a:srgbClr val="9C91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62335" y="1325368"/>
              <a:ext cx="2829664" cy="361628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473709" y="1826980"/>
              <a:ext cx="1021080" cy="534035"/>
            </a:xfrm>
            <a:custGeom>
              <a:avLst/>
              <a:gdLst/>
              <a:ahLst/>
              <a:cxnLst/>
              <a:rect l="l" t="t" r="r" b="b"/>
              <a:pathLst>
                <a:path w="1021079" h="534035">
                  <a:moveTo>
                    <a:pt x="923417" y="0"/>
                  </a:moveTo>
                  <a:lnTo>
                    <a:pt x="97485" y="0"/>
                  </a:lnTo>
                  <a:lnTo>
                    <a:pt x="59578" y="7607"/>
                  </a:lnTo>
                  <a:lnTo>
                    <a:pt x="28587" y="28341"/>
                  </a:lnTo>
                  <a:lnTo>
                    <a:pt x="7673" y="59069"/>
                  </a:lnTo>
                  <a:lnTo>
                    <a:pt x="0" y="96659"/>
                  </a:lnTo>
                  <a:lnTo>
                    <a:pt x="0" y="436791"/>
                  </a:lnTo>
                  <a:lnTo>
                    <a:pt x="7673" y="474380"/>
                  </a:lnTo>
                  <a:lnTo>
                    <a:pt x="28587" y="505109"/>
                  </a:lnTo>
                  <a:lnTo>
                    <a:pt x="59578" y="525843"/>
                  </a:lnTo>
                  <a:lnTo>
                    <a:pt x="97485" y="533450"/>
                  </a:lnTo>
                  <a:lnTo>
                    <a:pt x="923417" y="533450"/>
                  </a:lnTo>
                  <a:lnTo>
                    <a:pt x="961323" y="525843"/>
                  </a:lnTo>
                  <a:lnTo>
                    <a:pt x="992314" y="505109"/>
                  </a:lnTo>
                  <a:lnTo>
                    <a:pt x="1013228" y="474380"/>
                  </a:lnTo>
                  <a:lnTo>
                    <a:pt x="1020902" y="436791"/>
                  </a:lnTo>
                  <a:lnTo>
                    <a:pt x="1020902" y="96659"/>
                  </a:lnTo>
                  <a:lnTo>
                    <a:pt x="1013228" y="59069"/>
                  </a:lnTo>
                  <a:lnTo>
                    <a:pt x="992314" y="28341"/>
                  </a:lnTo>
                  <a:lnTo>
                    <a:pt x="961323" y="7607"/>
                  </a:lnTo>
                  <a:lnTo>
                    <a:pt x="923417" y="0"/>
                  </a:lnTo>
                  <a:close/>
                </a:path>
              </a:pathLst>
            </a:custGeom>
            <a:solidFill>
              <a:srgbClr val="AACAF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27744" y="2039067"/>
              <a:ext cx="110083" cy="10915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0276" y="2039067"/>
              <a:ext cx="110083" cy="10915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6497" y="2039067"/>
              <a:ext cx="110083" cy="10915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29688" y="2344757"/>
              <a:ext cx="84836" cy="841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658272" y="2452353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5">
                  <a:moveTo>
                    <a:pt x="29603" y="0"/>
                  </a:moveTo>
                  <a:lnTo>
                    <a:pt x="18093" y="2310"/>
                  </a:lnTo>
                  <a:lnTo>
                    <a:pt x="8682" y="8609"/>
                  </a:lnTo>
                  <a:lnTo>
                    <a:pt x="2330" y="17943"/>
                  </a:lnTo>
                  <a:lnTo>
                    <a:pt x="0" y="29362"/>
                  </a:lnTo>
                  <a:lnTo>
                    <a:pt x="2330" y="40781"/>
                  </a:lnTo>
                  <a:lnTo>
                    <a:pt x="8682" y="50115"/>
                  </a:lnTo>
                  <a:lnTo>
                    <a:pt x="18093" y="56413"/>
                  </a:lnTo>
                  <a:lnTo>
                    <a:pt x="29603" y="58724"/>
                  </a:lnTo>
                  <a:lnTo>
                    <a:pt x="41121" y="56413"/>
                  </a:lnTo>
                  <a:lnTo>
                    <a:pt x="50536" y="50115"/>
                  </a:lnTo>
                  <a:lnTo>
                    <a:pt x="51920" y="48082"/>
                  </a:lnTo>
                  <a:lnTo>
                    <a:pt x="29603" y="48082"/>
                  </a:lnTo>
                  <a:lnTo>
                    <a:pt x="22266" y="46609"/>
                  </a:lnTo>
                  <a:lnTo>
                    <a:pt x="16267" y="42594"/>
                  </a:lnTo>
                  <a:lnTo>
                    <a:pt x="12217" y="36643"/>
                  </a:lnTo>
                  <a:lnTo>
                    <a:pt x="10731" y="29362"/>
                  </a:lnTo>
                  <a:lnTo>
                    <a:pt x="12217" y="22081"/>
                  </a:lnTo>
                  <a:lnTo>
                    <a:pt x="16267" y="16130"/>
                  </a:lnTo>
                  <a:lnTo>
                    <a:pt x="22266" y="12115"/>
                  </a:lnTo>
                  <a:lnTo>
                    <a:pt x="29603" y="10642"/>
                  </a:lnTo>
                  <a:lnTo>
                    <a:pt x="51920" y="10642"/>
                  </a:lnTo>
                  <a:lnTo>
                    <a:pt x="50536" y="8609"/>
                  </a:lnTo>
                  <a:lnTo>
                    <a:pt x="41121" y="2310"/>
                  </a:lnTo>
                  <a:lnTo>
                    <a:pt x="29603" y="0"/>
                  </a:lnTo>
                  <a:close/>
                </a:path>
                <a:path w="59690" h="59055">
                  <a:moveTo>
                    <a:pt x="51920" y="10642"/>
                  </a:moveTo>
                  <a:lnTo>
                    <a:pt x="29603" y="10642"/>
                  </a:lnTo>
                  <a:lnTo>
                    <a:pt x="36947" y="12115"/>
                  </a:lnTo>
                  <a:lnTo>
                    <a:pt x="42951" y="16130"/>
                  </a:lnTo>
                  <a:lnTo>
                    <a:pt x="47002" y="22081"/>
                  </a:lnTo>
                  <a:lnTo>
                    <a:pt x="48488" y="29362"/>
                  </a:lnTo>
                  <a:lnTo>
                    <a:pt x="47002" y="36643"/>
                  </a:lnTo>
                  <a:lnTo>
                    <a:pt x="42951" y="42594"/>
                  </a:lnTo>
                  <a:lnTo>
                    <a:pt x="36947" y="46609"/>
                  </a:lnTo>
                  <a:lnTo>
                    <a:pt x="29603" y="48082"/>
                  </a:lnTo>
                  <a:lnTo>
                    <a:pt x="51920" y="48082"/>
                  </a:lnTo>
                  <a:lnTo>
                    <a:pt x="56889" y="40781"/>
                  </a:lnTo>
                  <a:lnTo>
                    <a:pt x="59220" y="29362"/>
                  </a:lnTo>
                  <a:lnTo>
                    <a:pt x="56889" y="17943"/>
                  </a:lnTo>
                  <a:lnTo>
                    <a:pt x="51920" y="10642"/>
                  </a:lnTo>
                  <a:close/>
                </a:path>
              </a:pathLst>
            </a:custGeom>
            <a:solidFill>
              <a:srgbClr val="AACAF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720472" y="2295160"/>
              <a:ext cx="513715" cy="268605"/>
            </a:xfrm>
            <a:custGeom>
              <a:avLst/>
              <a:gdLst/>
              <a:ahLst/>
              <a:cxnLst/>
              <a:rect l="l" t="t" r="r" b="b"/>
              <a:pathLst>
                <a:path w="513715" h="268605">
                  <a:moveTo>
                    <a:pt x="464477" y="0"/>
                  </a:moveTo>
                  <a:lnTo>
                    <a:pt x="49034" y="0"/>
                  </a:lnTo>
                  <a:lnTo>
                    <a:pt x="29966" y="3828"/>
                  </a:lnTo>
                  <a:lnTo>
                    <a:pt x="14377" y="14260"/>
                  </a:lnTo>
                  <a:lnTo>
                    <a:pt x="3859" y="29719"/>
                  </a:lnTo>
                  <a:lnTo>
                    <a:pt x="0" y="48628"/>
                  </a:lnTo>
                  <a:lnTo>
                    <a:pt x="0" y="219710"/>
                  </a:lnTo>
                  <a:lnTo>
                    <a:pt x="3859" y="238616"/>
                  </a:lnTo>
                  <a:lnTo>
                    <a:pt x="14377" y="254071"/>
                  </a:lnTo>
                  <a:lnTo>
                    <a:pt x="29966" y="264499"/>
                  </a:lnTo>
                  <a:lnTo>
                    <a:pt x="49034" y="268325"/>
                  </a:lnTo>
                  <a:lnTo>
                    <a:pt x="464477" y="268325"/>
                  </a:lnTo>
                  <a:lnTo>
                    <a:pt x="483545" y="264499"/>
                  </a:lnTo>
                  <a:lnTo>
                    <a:pt x="499133" y="254071"/>
                  </a:lnTo>
                  <a:lnTo>
                    <a:pt x="509652" y="238616"/>
                  </a:lnTo>
                  <a:lnTo>
                    <a:pt x="513511" y="219710"/>
                  </a:lnTo>
                  <a:lnTo>
                    <a:pt x="513511" y="48628"/>
                  </a:lnTo>
                  <a:lnTo>
                    <a:pt x="509652" y="29719"/>
                  </a:lnTo>
                  <a:lnTo>
                    <a:pt x="499133" y="14260"/>
                  </a:lnTo>
                  <a:lnTo>
                    <a:pt x="483545" y="3828"/>
                  </a:lnTo>
                  <a:lnTo>
                    <a:pt x="464477" y="0"/>
                  </a:lnTo>
                  <a:close/>
                </a:path>
              </a:pathLst>
            </a:custGeom>
            <a:solidFill>
              <a:srgbClr val="799CE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7860322" y="2401849"/>
              <a:ext cx="243204" cy="55244"/>
            </a:xfrm>
            <a:custGeom>
              <a:avLst/>
              <a:gdLst/>
              <a:ahLst/>
              <a:cxnLst/>
              <a:rect l="l" t="t" r="r" b="b"/>
              <a:pathLst>
                <a:path w="243204" h="55244">
                  <a:moveTo>
                    <a:pt x="55372" y="27457"/>
                  </a:moveTo>
                  <a:lnTo>
                    <a:pt x="53187" y="16776"/>
                  </a:lnTo>
                  <a:lnTo>
                    <a:pt x="47244" y="8051"/>
                  </a:lnTo>
                  <a:lnTo>
                    <a:pt x="38442" y="2159"/>
                  </a:lnTo>
                  <a:lnTo>
                    <a:pt x="27686" y="0"/>
                  </a:lnTo>
                  <a:lnTo>
                    <a:pt x="16916" y="2159"/>
                  </a:lnTo>
                  <a:lnTo>
                    <a:pt x="8115" y="8051"/>
                  </a:lnTo>
                  <a:lnTo>
                    <a:pt x="2171" y="16776"/>
                  </a:lnTo>
                  <a:lnTo>
                    <a:pt x="0" y="27457"/>
                  </a:lnTo>
                  <a:lnTo>
                    <a:pt x="2171" y="38125"/>
                  </a:lnTo>
                  <a:lnTo>
                    <a:pt x="8115" y="46863"/>
                  </a:lnTo>
                  <a:lnTo>
                    <a:pt x="16916" y="52755"/>
                  </a:lnTo>
                  <a:lnTo>
                    <a:pt x="27686" y="54914"/>
                  </a:lnTo>
                  <a:lnTo>
                    <a:pt x="38442" y="52755"/>
                  </a:lnTo>
                  <a:lnTo>
                    <a:pt x="47244" y="46863"/>
                  </a:lnTo>
                  <a:lnTo>
                    <a:pt x="53187" y="38125"/>
                  </a:lnTo>
                  <a:lnTo>
                    <a:pt x="55372" y="27457"/>
                  </a:lnTo>
                  <a:close/>
                </a:path>
                <a:path w="243204" h="55244">
                  <a:moveTo>
                    <a:pt x="149034" y="27457"/>
                  </a:moveTo>
                  <a:lnTo>
                    <a:pt x="146850" y="16776"/>
                  </a:lnTo>
                  <a:lnTo>
                    <a:pt x="140919" y="8051"/>
                  </a:lnTo>
                  <a:lnTo>
                    <a:pt x="132118" y="2159"/>
                  </a:lnTo>
                  <a:lnTo>
                    <a:pt x="121348" y="0"/>
                  </a:lnTo>
                  <a:lnTo>
                    <a:pt x="110578" y="2159"/>
                  </a:lnTo>
                  <a:lnTo>
                    <a:pt x="101777" y="8051"/>
                  </a:lnTo>
                  <a:lnTo>
                    <a:pt x="95834" y="16776"/>
                  </a:lnTo>
                  <a:lnTo>
                    <a:pt x="93662" y="27457"/>
                  </a:lnTo>
                  <a:lnTo>
                    <a:pt x="95834" y="38125"/>
                  </a:lnTo>
                  <a:lnTo>
                    <a:pt x="101777" y="46863"/>
                  </a:lnTo>
                  <a:lnTo>
                    <a:pt x="110578" y="52755"/>
                  </a:lnTo>
                  <a:lnTo>
                    <a:pt x="121348" y="54914"/>
                  </a:lnTo>
                  <a:lnTo>
                    <a:pt x="132118" y="52755"/>
                  </a:lnTo>
                  <a:lnTo>
                    <a:pt x="140919" y="46863"/>
                  </a:lnTo>
                  <a:lnTo>
                    <a:pt x="146850" y="38125"/>
                  </a:lnTo>
                  <a:lnTo>
                    <a:pt x="149034" y="27457"/>
                  </a:lnTo>
                  <a:close/>
                </a:path>
                <a:path w="243204" h="55244">
                  <a:moveTo>
                    <a:pt x="242697" y="27457"/>
                  </a:moveTo>
                  <a:lnTo>
                    <a:pt x="240525" y="16776"/>
                  </a:lnTo>
                  <a:lnTo>
                    <a:pt x="234581" y="8051"/>
                  </a:lnTo>
                  <a:lnTo>
                    <a:pt x="225780" y="2159"/>
                  </a:lnTo>
                  <a:lnTo>
                    <a:pt x="215011" y="0"/>
                  </a:lnTo>
                  <a:lnTo>
                    <a:pt x="204254" y="2159"/>
                  </a:lnTo>
                  <a:lnTo>
                    <a:pt x="195453" y="8051"/>
                  </a:lnTo>
                  <a:lnTo>
                    <a:pt x="189509" y="16776"/>
                  </a:lnTo>
                  <a:lnTo>
                    <a:pt x="187325" y="27457"/>
                  </a:lnTo>
                  <a:lnTo>
                    <a:pt x="189509" y="38125"/>
                  </a:lnTo>
                  <a:lnTo>
                    <a:pt x="195453" y="46863"/>
                  </a:lnTo>
                  <a:lnTo>
                    <a:pt x="204254" y="52755"/>
                  </a:lnTo>
                  <a:lnTo>
                    <a:pt x="215011" y="54914"/>
                  </a:lnTo>
                  <a:lnTo>
                    <a:pt x="225780" y="52755"/>
                  </a:lnTo>
                  <a:lnTo>
                    <a:pt x="234581" y="46863"/>
                  </a:lnTo>
                  <a:lnTo>
                    <a:pt x="240525" y="38125"/>
                  </a:lnTo>
                  <a:lnTo>
                    <a:pt x="242697" y="274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7660156" y="2555609"/>
              <a:ext cx="43180" cy="42545"/>
            </a:xfrm>
            <a:custGeom>
              <a:avLst/>
              <a:gdLst/>
              <a:ahLst/>
              <a:cxnLst/>
              <a:rect l="l" t="t" r="r" b="b"/>
              <a:pathLst>
                <a:path w="43179" h="42544">
                  <a:moveTo>
                    <a:pt x="21336" y="0"/>
                  </a:moveTo>
                  <a:lnTo>
                    <a:pt x="13040" y="1666"/>
                  </a:lnTo>
                  <a:lnTo>
                    <a:pt x="6257" y="6207"/>
                  </a:lnTo>
                  <a:lnTo>
                    <a:pt x="1679" y="12933"/>
                  </a:lnTo>
                  <a:lnTo>
                    <a:pt x="0" y="21158"/>
                  </a:lnTo>
                  <a:lnTo>
                    <a:pt x="1679" y="29387"/>
                  </a:lnTo>
                  <a:lnTo>
                    <a:pt x="6257" y="36114"/>
                  </a:lnTo>
                  <a:lnTo>
                    <a:pt x="13040" y="40651"/>
                  </a:lnTo>
                  <a:lnTo>
                    <a:pt x="21336" y="42316"/>
                  </a:lnTo>
                  <a:lnTo>
                    <a:pt x="29631" y="40651"/>
                  </a:lnTo>
                  <a:lnTo>
                    <a:pt x="36414" y="36114"/>
                  </a:lnTo>
                  <a:lnTo>
                    <a:pt x="40992" y="29387"/>
                  </a:lnTo>
                  <a:lnTo>
                    <a:pt x="42672" y="21158"/>
                  </a:lnTo>
                  <a:lnTo>
                    <a:pt x="40992" y="12933"/>
                  </a:lnTo>
                  <a:lnTo>
                    <a:pt x="36414" y="6207"/>
                  </a:lnTo>
                  <a:lnTo>
                    <a:pt x="29631" y="1666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799CE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7315758" y="2757085"/>
              <a:ext cx="368935" cy="366395"/>
            </a:xfrm>
            <a:custGeom>
              <a:avLst/>
              <a:gdLst/>
              <a:ahLst/>
              <a:cxnLst/>
              <a:rect l="l" t="t" r="r" b="b"/>
              <a:pathLst>
                <a:path w="368934" h="366394">
                  <a:moveTo>
                    <a:pt x="193634" y="0"/>
                  </a:moveTo>
                  <a:lnTo>
                    <a:pt x="144292" y="4382"/>
                  </a:lnTo>
                  <a:lnTo>
                    <a:pt x="97818" y="21530"/>
                  </a:lnTo>
                  <a:lnTo>
                    <a:pt x="58818" y="49217"/>
                  </a:lnTo>
                  <a:lnTo>
                    <a:pt x="28625" y="85354"/>
                  </a:lnTo>
                  <a:lnTo>
                    <a:pt x="8574" y="127851"/>
                  </a:lnTo>
                  <a:lnTo>
                    <a:pt x="0" y="174620"/>
                  </a:lnTo>
                  <a:lnTo>
                    <a:pt x="4236" y="223571"/>
                  </a:lnTo>
                  <a:lnTo>
                    <a:pt x="21347" y="269628"/>
                  </a:lnTo>
                  <a:lnTo>
                    <a:pt x="49107" y="308230"/>
                  </a:lnTo>
                  <a:lnTo>
                    <a:pt x="85413" y="338061"/>
                  </a:lnTo>
                  <a:lnTo>
                    <a:pt x="128166" y="357804"/>
                  </a:lnTo>
                  <a:lnTo>
                    <a:pt x="175264" y="366142"/>
                  </a:lnTo>
                  <a:lnTo>
                    <a:pt x="224607" y="361760"/>
                  </a:lnTo>
                  <a:lnTo>
                    <a:pt x="271080" y="344611"/>
                  </a:lnTo>
                  <a:lnTo>
                    <a:pt x="310080" y="316924"/>
                  </a:lnTo>
                  <a:lnTo>
                    <a:pt x="340273" y="280788"/>
                  </a:lnTo>
                  <a:lnTo>
                    <a:pt x="360324" y="238290"/>
                  </a:lnTo>
                  <a:lnTo>
                    <a:pt x="368899" y="191521"/>
                  </a:lnTo>
                  <a:lnTo>
                    <a:pt x="364662" y="142570"/>
                  </a:lnTo>
                  <a:lnTo>
                    <a:pt x="347546" y="96517"/>
                  </a:lnTo>
                  <a:lnTo>
                    <a:pt x="319786" y="57916"/>
                  </a:lnTo>
                  <a:lnTo>
                    <a:pt x="283481" y="28084"/>
                  </a:lnTo>
                  <a:lnTo>
                    <a:pt x="240730" y="8340"/>
                  </a:lnTo>
                  <a:lnTo>
                    <a:pt x="193634" y="0"/>
                  </a:lnTo>
                  <a:close/>
                </a:path>
              </a:pathLst>
            </a:custGeom>
            <a:solidFill>
              <a:srgbClr val="AACAF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08221" y="2830798"/>
              <a:ext cx="199529" cy="20765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738934" y="1619046"/>
              <a:ext cx="557530" cy="378460"/>
            </a:xfrm>
            <a:custGeom>
              <a:avLst/>
              <a:gdLst/>
              <a:ahLst/>
              <a:cxnLst/>
              <a:rect l="l" t="t" r="r" b="b"/>
              <a:pathLst>
                <a:path w="557529" h="378460">
                  <a:moveTo>
                    <a:pt x="148818" y="240296"/>
                  </a:moveTo>
                  <a:lnTo>
                    <a:pt x="99085" y="20015"/>
                  </a:lnTo>
                  <a:lnTo>
                    <a:pt x="0" y="48069"/>
                  </a:lnTo>
                  <a:lnTo>
                    <a:pt x="73126" y="261734"/>
                  </a:lnTo>
                  <a:lnTo>
                    <a:pt x="148818" y="240296"/>
                  </a:lnTo>
                  <a:close/>
                </a:path>
                <a:path w="557529" h="378460">
                  <a:moveTo>
                    <a:pt x="183019" y="337185"/>
                  </a:moveTo>
                  <a:lnTo>
                    <a:pt x="172681" y="300228"/>
                  </a:lnTo>
                  <a:lnTo>
                    <a:pt x="142379" y="284403"/>
                  </a:lnTo>
                  <a:lnTo>
                    <a:pt x="132194" y="284937"/>
                  </a:lnTo>
                  <a:lnTo>
                    <a:pt x="93726" y="302082"/>
                  </a:lnTo>
                  <a:lnTo>
                    <a:pt x="82918" y="325640"/>
                  </a:lnTo>
                  <a:lnTo>
                    <a:pt x="83058" y="334987"/>
                  </a:lnTo>
                  <a:lnTo>
                    <a:pt x="107048" y="373646"/>
                  </a:lnTo>
                  <a:lnTo>
                    <a:pt x="124802" y="378002"/>
                  </a:lnTo>
                  <a:lnTo>
                    <a:pt x="134924" y="377482"/>
                  </a:lnTo>
                  <a:lnTo>
                    <a:pt x="172123" y="360692"/>
                  </a:lnTo>
                  <a:lnTo>
                    <a:pt x="183019" y="337185"/>
                  </a:lnTo>
                  <a:close/>
                </a:path>
                <a:path w="557529" h="378460">
                  <a:moveTo>
                    <a:pt x="479399" y="313931"/>
                  </a:moveTo>
                  <a:lnTo>
                    <a:pt x="459562" y="274929"/>
                  </a:lnTo>
                  <a:lnTo>
                    <a:pt x="430047" y="268160"/>
                  </a:lnTo>
                  <a:lnTo>
                    <a:pt x="418363" y="268909"/>
                  </a:lnTo>
                  <a:lnTo>
                    <a:pt x="382943" y="294500"/>
                  </a:lnTo>
                  <a:lnTo>
                    <a:pt x="379755" y="313931"/>
                  </a:lnTo>
                  <a:lnTo>
                    <a:pt x="380580" y="324256"/>
                  </a:lnTo>
                  <a:lnTo>
                    <a:pt x="409016" y="356501"/>
                  </a:lnTo>
                  <a:lnTo>
                    <a:pt x="430047" y="359460"/>
                  </a:lnTo>
                  <a:lnTo>
                    <a:pt x="440880" y="358711"/>
                  </a:lnTo>
                  <a:lnTo>
                    <a:pt x="476084" y="333184"/>
                  </a:lnTo>
                  <a:lnTo>
                    <a:pt x="479399" y="313931"/>
                  </a:lnTo>
                  <a:close/>
                </a:path>
                <a:path w="557529" h="378460">
                  <a:moveTo>
                    <a:pt x="557339" y="86995"/>
                  </a:moveTo>
                  <a:lnTo>
                    <a:pt x="555967" y="73177"/>
                  </a:lnTo>
                  <a:lnTo>
                    <a:pt x="555447" y="67919"/>
                  </a:lnTo>
                  <a:lnTo>
                    <a:pt x="549770" y="50952"/>
                  </a:lnTo>
                  <a:lnTo>
                    <a:pt x="510489" y="13131"/>
                  </a:lnTo>
                  <a:lnTo>
                    <a:pt x="468769" y="1460"/>
                  </a:lnTo>
                  <a:lnTo>
                    <a:pt x="443636" y="0"/>
                  </a:lnTo>
                  <a:lnTo>
                    <a:pt x="411657" y="2108"/>
                  </a:lnTo>
                  <a:lnTo>
                    <a:pt x="380339" y="8458"/>
                  </a:lnTo>
                  <a:lnTo>
                    <a:pt x="349681" y="19037"/>
                  </a:lnTo>
                  <a:lnTo>
                    <a:pt x="319684" y="33845"/>
                  </a:lnTo>
                  <a:lnTo>
                    <a:pt x="352818" y="98679"/>
                  </a:lnTo>
                  <a:lnTo>
                    <a:pt x="376135" y="87515"/>
                  </a:lnTo>
                  <a:lnTo>
                    <a:pt x="397929" y="79552"/>
                  </a:lnTo>
                  <a:lnTo>
                    <a:pt x="418198" y="74764"/>
                  </a:lnTo>
                  <a:lnTo>
                    <a:pt x="436968" y="73177"/>
                  </a:lnTo>
                  <a:lnTo>
                    <a:pt x="446659" y="73177"/>
                  </a:lnTo>
                  <a:lnTo>
                    <a:pt x="454520" y="75120"/>
                  </a:lnTo>
                  <a:lnTo>
                    <a:pt x="466598" y="82918"/>
                  </a:lnTo>
                  <a:lnTo>
                    <a:pt x="469620" y="88188"/>
                  </a:lnTo>
                  <a:lnTo>
                    <a:pt x="469620" y="103289"/>
                  </a:lnTo>
                  <a:lnTo>
                    <a:pt x="442366" y="133273"/>
                  </a:lnTo>
                  <a:lnTo>
                    <a:pt x="433387" y="139204"/>
                  </a:lnTo>
                  <a:lnTo>
                    <a:pt x="422148" y="146888"/>
                  </a:lnTo>
                  <a:lnTo>
                    <a:pt x="395363" y="179044"/>
                  </a:lnTo>
                  <a:lnTo>
                    <a:pt x="390004" y="210007"/>
                  </a:lnTo>
                  <a:lnTo>
                    <a:pt x="390004" y="230505"/>
                  </a:lnTo>
                  <a:lnTo>
                    <a:pt x="463181" y="230505"/>
                  </a:lnTo>
                  <a:lnTo>
                    <a:pt x="463181" y="211518"/>
                  </a:lnTo>
                  <a:lnTo>
                    <a:pt x="465289" y="205587"/>
                  </a:lnTo>
                  <a:lnTo>
                    <a:pt x="500849" y="176872"/>
                  </a:lnTo>
                  <a:lnTo>
                    <a:pt x="514616" y="167309"/>
                  </a:lnTo>
                  <a:lnTo>
                    <a:pt x="543877" y="136944"/>
                  </a:lnTo>
                  <a:lnTo>
                    <a:pt x="556488" y="100939"/>
                  </a:lnTo>
                  <a:lnTo>
                    <a:pt x="557339" y="86995"/>
                  </a:lnTo>
                  <a:close/>
                </a:path>
              </a:pathLst>
            </a:custGeom>
            <a:solidFill>
              <a:srgbClr val="799CE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654434" y="2011610"/>
            <a:ext cx="108585" cy="4225290"/>
            <a:chOff x="654434" y="2011610"/>
            <a:chExt cx="108585" cy="4225290"/>
          </a:xfrm>
        </p:grpSpPr>
        <p:sp>
          <p:nvSpPr>
            <p:cNvPr id="26" name="object 26"/>
            <p:cNvSpPr/>
            <p:nvPr/>
          </p:nvSpPr>
          <p:spPr>
            <a:xfrm>
              <a:off x="708449" y="2043756"/>
              <a:ext cx="0" cy="4184015"/>
            </a:xfrm>
            <a:custGeom>
              <a:avLst/>
              <a:gdLst/>
              <a:ahLst/>
              <a:cxnLst/>
              <a:rect l="l" t="t" r="r" b="b"/>
              <a:pathLst>
                <a:path h="4184015">
                  <a:moveTo>
                    <a:pt x="0" y="0"/>
                  </a:moveTo>
                  <a:lnTo>
                    <a:pt x="0" y="4183697"/>
                  </a:lnTo>
                </a:path>
              </a:pathLst>
            </a:custGeom>
            <a:ln w="12700">
              <a:solidFill>
                <a:srgbClr val="40404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4447" y="2011610"/>
              <a:ext cx="108000" cy="1080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4434" y="2518895"/>
              <a:ext cx="108027" cy="10802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4434" y="3104523"/>
              <a:ext cx="108027" cy="10802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4434" y="3656363"/>
              <a:ext cx="108027" cy="10802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4434" y="4212515"/>
              <a:ext cx="108027" cy="10802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4434" y="4827617"/>
              <a:ext cx="108027" cy="10802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4434" y="5531495"/>
              <a:ext cx="108027" cy="10802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4434" y="6128385"/>
              <a:ext cx="108027" cy="108027"/>
            </a:xfrm>
            <a:prstGeom prst="rect">
              <a:avLst/>
            </a:prstGeom>
          </p:spPr>
        </p:pic>
      </p:grpSp>
      <p:sp>
        <p:nvSpPr>
          <p:cNvPr id="35" name="object 35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6" name="object 36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835663" y="5460739"/>
            <a:ext cx="4424045" cy="87884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520"/>
              </a:spcBef>
            </a:pPr>
            <a:r>
              <a:rPr sz="2100" b="1" dirty="0">
                <a:latin typeface="Arial"/>
                <a:cs typeface="Arial"/>
              </a:rPr>
              <a:t>Не</a:t>
            </a:r>
            <a:r>
              <a:rPr sz="2100" b="1" spc="2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верьте</a:t>
            </a:r>
            <a:r>
              <a:rPr sz="2100" b="1" spc="2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слепо</a:t>
            </a:r>
            <a:r>
              <a:rPr sz="2100" b="1" spc="25" dirty="0">
                <a:latin typeface="Arial"/>
                <a:cs typeface="Arial"/>
              </a:rPr>
              <a:t> </a:t>
            </a:r>
            <a:r>
              <a:rPr sz="2100" b="1" spc="-10" dirty="0">
                <a:latin typeface="Arial"/>
                <a:cs typeface="Arial"/>
              </a:rPr>
              <a:t>предложениям </a:t>
            </a:r>
            <a:r>
              <a:rPr sz="2100" b="1" dirty="0">
                <a:latin typeface="Arial"/>
                <a:cs typeface="Arial"/>
              </a:rPr>
              <a:t>в</a:t>
            </a:r>
            <a:r>
              <a:rPr sz="2100" b="1" spc="8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Интернете</a:t>
            </a:r>
            <a:r>
              <a:rPr sz="2100" b="1" spc="8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—</a:t>
            </a:r>
            <a:r>
              <a:rPr sz="2100" b="1" spc="85" dirty="0">
                <a:latin typeface="Arial"/>
                <a:cs typeface="Arial"/>
              </a:rPr>
              <a:t> </a:t>
            </a:r>
            <a:r>
              <a:rPr sz="2100" b="1" spc="-10" dirty="0">
                <a:latin typeface="Arial"/>
                <a:cs typeface="Arial"/>
              </a:rPr>
              <a:t>проверяйте </a:t>
            </a:r>
            <a:r>
              <a:rPr sz="2100" b="1" dirty="0">
                <a:latin typeface="Arial"/>
                <a:cs typeface="Arial"/>
              </a:rPr>
              <a:t>информацию</a:t>
            </a:r>
            <a:r>
              <a:rPr sz="2100" b="1" spc="9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на</a:t>
            </a:r>
            <a:r>
              <a:rPr sz="2100" b="1" spc="95" dirty="0">
                <a:latin typeface="Arial"/>
                <a:cs typeface="Arial"/>
              </a:rPr>
              <a:t> </a:t>
            </a:r>
            <a:r>
              <a:rPr sz="2100" b="1" spc="-10" dirty="0">
                <a:latin typeface="Arial"/>
                <a:cs typeface="Arial"/>
              </a:rPr>
              <a:t>достоверность!</a:t>
            </a:r>
            <a:endParaRPr sz="2100" dirty="0">
              <a:latin typeface="Arial"/>
              <a:cs typeface="Arial"/>
            </a:endParaRPr>
          </a:p>
        </p:txBody>
      </p:sp>
      <p:pic>
        <p:nvPicPr>
          <p:cNvPr id="47" name="object 4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411536" y="4518735"/>
            <a:ext cx="5291813" cy="206929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7C6E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479" y="1183270"/>
            <a:ext cx="7865109" cy="83311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spc="-10" dirty="0"/>
              <a:t>ПРОТИВОДЕЙСТВИЕ</a:t>
            </a:r>
            <a:r>
              <a:rPr spc="-114" dirty="0"/>
              <a:t> </a:t>
            </a:r>
            <a:r>
              <a:rPr spc="-10" dirty="0"/>
              <a:t>КИБЕРМОШЕННИКАМ: </a:t>
            </a:r>
            <a:r>
              <a:rPr dirty="0"/>
              <a:t>МЕРЫ</a:t>
            </a:r>
            <a:r>
              <a:rPr spc="-65" dirty="0"/>
              <a:t> </a:t>
            </a:r>
            <a:r>
              <a:rPr dirty="0"/>
              <a:t>БАНКА</a:t>
            </a:r>
            <a:r>
              <a:rPr spc="-60" dirty="0"/>
              <a:t> </a:t>
            </a:r>
            <a:r>
              <a:rPr spc="-10" dirty="0"/>
              <a:t>РОССИИ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8314" y="4264954"/>
            <a:ext cx="1687195" cy="8890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433070">
              <a:lnSpc>
                <a:spcPts val="2200"/>
              </a:lnSpc>
              <a:spcBef>
                <a:spcPts val="340"/>
              </a:spcBef>
            </a:pP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Обмен информацией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2000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МВД</a:t>
            </a:r>
            <a:r>
              <a:rPr sz="2000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России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1454" y="4264954"/>
            <a:ext cx="1836420" cy="14478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ctr">
              <a:lnSpc>
                <a:spcPts val="2200"/>
              </a:lnSpc>
              <a:spcBef>
                <a:spcPts val="340"/>
              </a:spcBef>
            </a:pP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Новый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порядок возврата похищенных денежных средств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53073" y="4264954"/>
            <a:ext cx="2164080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Самоограничение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онлайн-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операций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68917" y="4264954"/>
            <a:ext cx="1596390" cy="8890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065" marR="5080" algn="ctr">
              <a:lnSpc>
                <a:spcPts val="2200"/>
              </a:lnSpc>
              <a:spcBef>
                <a:spcPts val="340"/>
              </a:spcBef>
            </a:pP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Отключение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каналов</a:t>
            </a:r>
            <a:r>
              <a:rPr sz="2000" spc="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02124"/>
                </a:solidFill>
                <a:latin typeface="Arial"/>
                <a:cs typeface="Arial"/>
              </a:rPr>
              <a:t>ДБО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дропам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80540" y="4264954"/>
            <a:ext cx="1460500" cy="8890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-1270" algn="ctr">
              <a:lnSpc>
                <a:spcPts val="2200"/>
              </a:lnSpc>
              <a:spcBef>
                <a:spcPts val="340"/>
              </a:spcBef>
            </a:pP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Внедрение периода охлаждения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7565" y="2660612"/>
            <a:ext cx="10871835" cy="1430655"/>
            <a:chOff x="477565" y="2660612"/>
            <a:chExt cx="10871835" cy="143065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565" y="2660612"/>
              <a:ext cx="10871598" cy="14303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0316" y="3846525"/>
              <a:ext cx="1489963" cy="1847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336246" y="3799794"/>
              <a:ext cx="2042795" cy="95250"/>
            </a:xfrm>
            <a:custGeom>
              <a:avLst/>
              <a:gdLst/>
              <a:ahLst/>
              <a:cxnLst/>
              <a:rect l="l" t="t" r="r" b="b"/>
              <a:pathLst>
                <a:path w="2042795" h="95250">
                  <a:moveTo>
                    <a:pt x="1021245" y="0"/>
                  </a:moveTo>
                  <a:lnTo>
                    <a:pt x="941435" y="142"/>
                  </a:lnTo>
                  <a:lnTo>
                    <a:pt x="863305" y="563"/>
                  </a:lnTo>
                  <a:lnTo>
                    <a:pt x="787082" y="1251"/>
                  </a:lnTo>
                  <a:lnTo>
                    <a:pt x="712993" y="2196"/>
                  </a:lnTo>
                  <a:lnTo>
                    <a:pt x="641266" y="3387"/>
                  </a:lnTo>
                  <a:lnTo>
                    <a:pt x="572126" y="4814"/>
                  </a:lnTo>
                  <a:lnTo>
                    <a:pt x="505802" y="6467"/>
                  </a:lnTo>
                  <a:lnTo>
                    <a:pt x="442520" y="8335"/>
                  </a:lnTo>
                  <a:lnTo>
                    <a:pt x="382507" y="10406"/>
                  </a:lnTo>
                  <a:lnTo>
                    <a:pt x="325991" y="12672"/>
                  </a:lnTo>
                  <a:lnTo>
                    <a:pt x="273198" y="15121"/>
                  </a:lnTo>
                  <a:lnTo>
                    <a:pt x="224355" y="17742"/>
                  </a:lnTo>
                  <a:lnTo>
                    <a:pt x="179690" y="20526"/>
                  </a:lnTo>
                  <a:lnTo>
                    <a:pt x="139429" y="23462"/>
                  </a:lnTo>
                  <a:lnTo>
                    <a:pt x="73029" y="29745"/>
                  </a:lnTo>
                  <a:lnTo>
                    <a:pt x="26971" y="36509"/>
                  </a:lnTo>
                  <a:lnTo>
                    <a:pt x="0" y="47370"/>
                  </a:lnTo>
                  <a:lnTo>
                    <a:pt x="3072" y="51072"/>
                  </a:lnTo>
                  <a:lnTo>
                    <a:pt x="47344" y="61669"/>
                  </a:lnTo>
                  <a:lnTo>
                    <a:pt x="103800" y="68203"/>
                  </a:lnTo>
                  <a:lnTo>
                    <a:pt x="179690" y="74215"/>
                  </a:lnTo>
                  <a:lnTo>
                    <a:pt x="224355" y="76999"/>
                  </a:lnTo>
                  <a:lnTo>
                    <a:pt x="273198" y="79620"/>
                  </a:lnTo>
                  <a:lnTo>
                    <a:pt x="325991" y="82069"/>
                  </a:lnTo>
                  <a:lnTo>
                    <a:pt x="382507" y="84335"/>
                  </a:lnTo>
                  <a:lnTo>
                    <a:pt x="442520" y="86406"/>
                  </a:lnTo>
                  <a:lnTo>
                    <a:pt x="505802" y="88274"/>
                  </a:lnTo>
                  <a:lnTo>
                    <a:pt x="572126" y="89927"/>
                  </a:lnTo>
                  <a:lnTo>
                    <a:pt x="641266" y="91354"/>
                  </a:lnTo>
                  <a:lnTo>
                    <a:pt x="712993" y="92545"/>
                  </a:lnTo>
                  <a:lnTo>
                    <a:pt x="787082" y="93490"/>
                  </a:lnTo>
                  <a:lnTo>
                    <a:pt x="863305" y="94178"/>
                  </a:lnTo>
                  <a:lnTo>
                    <a:pt x="941435" y="94599"/>
                  </a:lnTo>
                  <a:lnTo>
                    <a:pt x="1021245" y="94741"/>
                  </a:lnTo>
                  <a:lnTo>
                    <a:pt x="1101055" y="94599"/>
                  </a:lnTo>
                  <a:lnTo>
                    <a:pt x="1179184" y="94178"/>
                  </a:lnTo>
                  <a:lnTo>
                    <a:pt x="1255407" y="93490"/>
                  </a:lnTo>
                  <a:lnTo>
                    <a:pt x="1329496" y="92545"/>
                  </a:lnTo>
                  <a:lnTo>
                    <a:pt x="1401224" y="91354"/>
                  </a:lnTo>
                  <a:lnTo>
                    <a:pt x="1470363" y="89927"/>
                  </a:lnTo>
                  <a:lnTo>
                    <a:pt x="1536687" y="88274"/>
                  </a:lnTo>
                  <a:lnTo>
                    <a:pt x="1599969" y="86406"/>
                  </a:lnTo>
                  <a:lnTo>
                    <a:pt x="1659982" y="84335"/>
                  </a:lnTo>
                  <a:lnTo>
                    <a:pt x="1716498" y="82069"/>
                  </a:lnTo>
                  <a:lnTo>
                    <a:pt x="1769291" y="79620"/>
                  </a:lnTo>
                  <a:lnTo>
                    <a:pt x="1818134" y="76999"/>
                  </a:lnTo>
                  <a:lnTo>
                    <a:pt x="1862799" y="74215"/>
                  </a:lnTo>
                  <a:lnTo>
                    <a:pt x="1903060" y="71279"/>
                  </a:lnTo>
                  <a:lnTo>
                    <a:pt x="1969460" y="64996"/>
                  </a:lnTo>
                  <a:lnTo>
                    <a:pt x="2015518" y="58232"/>
                  </a:lnTo>
                  <a:lnTo>
                    <a:pt x="2042490" y="47370"/>
                  </a:lnTo>
                  <a:lnTo>
                    <a:pt x="2039417" y="43669"/>
                  </a:lnTo>
                  <a:lnTo>
                    <a:pt x="1995145" y="33072"/>
                  </a:lnTo>
                  <a:lnTo>
                    <a:pt x="1938689" y="26538"/>
                  </a:lnTo>
                  <a:lnTo>
                    <a:pt x="1862799" y="20526"/>
                  </a:lnTo>
                  <a:lnTo>
                    <a:pt x="1818134" y="17742"/>
                  </a:lnTo>
                  <a:lnTo>
                    <a:pt x="1769291" y="15121"/>
                  </a:lnTo>
                  <a:lnTo>
                    <a:pt x="1716498" y="12672"/>
                  </a:lnTo>
                  <a:lnTo>
                    <a:pt x="1659982" y="10406"/>
                  </a:lnTo>
                  <a:lnTo>
                    <a:pt x="1599969" y="8335"/>
                  </a:lnTo>
                  <a:lnTo>
                    <a:pt x="1536687" y="6467"/>
                  </a:lnTo>
                  <a:lnTo>
                    <a:pt x="1470363" y="4814"/>
                  </a:lnTo>
                  <a:lnTo>
                    <a:pt x="1401224" y="3387"/>
                  </a:lnTo>
                  <a:lnTo>
                    <a:pt x="1329496" y="2196"/>
                  </a:lnTo>
                  <a:lnTo>
                    <a:pt x="1255407" y="1251"/>
                  </a:lnTo>
                  <a:lnTo>
                    <a:pt x="1179184" y="563"/>
                  </a:lnTo>
                  <a:lnTo>
                    <a:pt x="1101055" y="142"/>
                  </a:lnTo>
                  <a:lnTo>
                    <a:pt x="1021245" y="0"/>
                  </a:lnTo>
                  <a:close/>
                </a:path>
              </a:pathLst>
            </a:custGeom>
            <a:solidFill>
              <a:srgbClr val="FBFBFC">
                <a:alpha val="95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5342756" y="3800715"/>
              <a:ext cx="2030095" cy="93345"/>
            </a:xfrm>
            <a:custGeom>
              <a:avLst/>
              <a:gdLst/>
              <a:ahLst/>
              <a:cxnLst/>
              <a:rect l="l" t="t" r="r" b="b"/>
              <a:pathLst>
                <a:path w="2030095" h="93345">
                  <a:moveTo>
                    <a:pt x="1014755" y="0"/>
                  </a:moveTo>
                  <a:lnTo>
                    <a:pt x="931529" y="153"/>
                  </a:lnTo>
                  <a:lnTo>
                    <a:pt x="850155" y="607"/>
                  </a:lnTo>
                  <a:lnTo>
                    <a:pt x="770896" y="1349"/>
                  </a:lnTo>
                  <a:lnTo>
                    <a:pt x="694012" y="2367"/>
                  </a:lnTo>
                  <a:lnTo>
                    <a:pt x="619764" y="3649"/>
                  </a:lnTo>
                  <a:lnTo>
                    <a:pt x="548414" y="5182"/>
                  </a:lnTo>
                  <a:lnTo>
                    <a:pt x="480223" y="6956"/>
                  </a:lnTo>
                  <a:lnTo>
                    <a:pt x="415452" y="8959"/>
                  </a:lnTo>
                  <a:lnTo>
                    <a:pt x="354361" y="11177"/>
                  </a:lnTo>
                  <a:lnTo>
                    <a:pt x="297213" y="13600"/>
                  </a:lnTo>
                  <a:lnTo>
                    <a:pt x="244268" y="16215"/>
                  </a:lnTo>
                  <a:lnTo>
                    <a:pt x="195787" y="19010"/>
                  </a:lnTo>
                  <a:lnTo>
                    <a:pt x="152032" y="21974"/>
                  </a:lnTo>
                  <a:lnTo>
                    <a:pt x="113264" y="25094"/>
                  </a:lnTo>
                  <a:lnTo>
                    <a:pt x="51732" y="31756"/>
                  </a:lnTo>
                  <a:lnTo>
                    <a:pt x="13281" y="38900"/>
                  </a:lnTo>
                  <a:lnTo>
                    <a:pt x="0" y="46431"/>
                  </a:lnTo>
                  <a:lnTo>
                    <a:pt x="3363" y="50239"/>
                  </a:lnTo>
                  <a:lnTo>
                    <a:pt x="51732" y="61106"/>
                  </a:lnTo>
                  <a:lnTo>
                    <a:pt x="113264" y="67768"/>
                  </a:lnTo>
                  <a:lnTo>
                    <a:pt x="152032" y="70888"/>
                  </a:lnTo>
                  <a:lnTo>
                    <a:pt x="195787" y="73852"/>
                  </a:lnTo>
                  <a:lnTo>
                    <a:pt x="244268" y="76647"/>
                  </a:lnTo>
                  <a:lnTo>
                    <a:pt x="297213" y="79262"/>
                  </a:lnTo>
                  <a:lnTo>
                    <a:pt x="354361" y="81684"/>
                  </a:lnTo>
                  <a:lnTo>
                    <a:pt x="415452" y="83903"/>
                  </a:lnTo>
                  <a:lnTo>
                    <a:pt x="480223" y="85905"/>
                  </a:lnTo>
                  <a:lnTo>
                    <a:pt x="548414" y="87679"/>
                  </a:lnTo>
                  <a:lnTo>
                    <a:pt x="619764" y="89213"/>
                  </a:lnTo>
                  <a:lnTo>
                    <a:pt x="694012" y="90495"/>
                  </a:lnTo>
                  <a:lnTo>
                    <a:pt x="770896" y="91512"/>
                  </a:lnTo>
                  <a:lnTo>
                    <a:pt x="850155" y="92254"/>
                  </a:lnTo>
                  <a:lnTo>
                    <a:pt x="931529" y="92708"/>
                  </a:lnTo>
                  <a:lnTo>
                    <a:pt x="1014755" y="92862"/>
                  </a:lnTo>
                  <a:lnTo>
                    <a:pt x="1097979" y="92708"/>
                  </a:lnTo>
                  <a:lnTo>
                    <a:pt x="1179351" y="92254"/>
                  </a:lnTo>
                  <a:lnTo>
                    <a:pt x="1258609" y="91512"/>
                  </a:lnTo>
                  <a:lnTo>
                    <a:pt x="1335492" y="90495"/>
                  </a:lnTo>
                  <a:lnTo>
                    <a:pt x="1409738" y="89213"/>
                  </a:lnTo>
                  <a:lnTo>
                    <a:pt x="1481087" y="87679"/>
                  </a:lnTo>
                  <a:lnTo>
                    <a:pt x="1549277" y="85905"/>
                  </a:lnTo>
                  <a:lnTo>
                    <a:pt x="1614048" y="83903"/>
                  </a:lnTo>
                  <a:lnTo>
                    <a:pt x="1675138" y="81684"/>
                  </a:lnTo>
                  <a:lnTo>
                    <a:pt x="1732286" y="79262"/>
                  </a:lnTo>
                  <a:lnTo>
                    <a:pt x="1785230" y="76647"/>
                  </a:lnTo>
                  <a:lnTo>
                    <a:pt x="1833711" y="73852"/>
                  </a:lnTo>
                  <a:lnTo>
                    <a:pt x="1877466" y="70888"/>
                  </a:lnTo>
                  <a:lnTo>
                    <a:pt x="1916234" y="67768"/>
                  </a:lnTo>
                  <a:lnTo>
                    <a:pt x="1977765" y="61106"/>
                  </a:lnTo>
                  <a:lnTo>
                    <a:pt x="2016216" y="53962"/>
                  </a:lnTo>
                  <a:lnTo>
                    <a:pt x="2029498" y="46431"/>
                  </a:lnTo>
                  <a:lnTo>
                    <a:pt x="2026134" y="42623"/>
                  </a:lnTo>
                  <a:lnTo>
                    <a:pt x="1977765" y="31756"/>
                  </a:lnTo>
                  <a:lnTo>
                    <a:pt x="1916234" y="25094"/>
                  </a:lnTo>
                  <a:lnTo>
                    <a:pt x="1877466" y="21974"/>
                  </a:lnTo>
                  <a:lnTo>
                    <a:pt x="1833711" y="19010"/>
                  </a:lnTo>
                  <a:lnTo>
                    <a:pt x="1785230" y="16215"/>
                  </a:lnTo>
                  <a:lnTo>
                    <a:pt x="1732286" y="13600"/>
                  </a:lnTo>
                  <a:lnTo>
                    <a:pt x="1675138" y="11177"/>
                  </a:lnTo>
                  <a:lnTo>
                    <a:pt x="1614048" y="8959"/>
                  </a:lnTo>
                  <a:lnTo>
                    <a:pt x="1549277" y="6956"/>
                  </a:lnTo>
                  <a:lnTo>
                    <a:pt x="1481087" y="5182"/>
                  </a:lnTo>
                  <a:lnTo>
                    <a:pt x="1409738" y="3649"/>
                  </a:lnTo>
                  <a:lnTo>
                    <a:pt x="1335492" y="2367"/>
                  </a:lnTo>
                  <a:lnTo>
                    <a:pt x="1258609" y="1349"/>
                  </a:lnTo>
                  <a:lnTo>
                    <a:pt x="1179351" y="607"/>
                  </a:lnTo>
                  <a:lnTo>
                    <a:pt x="1097979" y="153"/>
                  </a:lnTo>
                  <a:lnTo>
                    <a:pt x="1014755" y="0"/>
                  </a:lnTo>
                  <a:close/>
                </a:path>
              </a:pathLst>
            </a:custGeom>
            <a:solidFill>
              <a:srgbClr val="F9F9FA">
                <a:alpha val="1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5349265" y="3801637"/>
              <a:ext cx="2016760" cy="91440"/>
            </a:xfrm>
            <a:custGeom>
              <a:avLst/>
              <a:gdLst/>
              <a:ahLst/>
              <a:cxnLst/>
              <a:rect l="l" t="t" r="r" b="b"/>
              <a:pathLst>
                <a:path w="2016759" h="91439">
                  <a:moveTo>
                    <a:pt x="1008253" y="0"/>
                  </a:moveTo>
                  <a:lnTo>
                    <a:pt x="925560" y="150"/>
                  </a:lnTo>
                  <a:lnTo>
                    <a:pt x="844708" y="595"/>
                  </a:lnTo>
                  <a:lnTo>
                    <a:pt x="765957" y="1322"/>
                  </a:lnTo>
                  <a:lnTo>
                    <a:pt x="689566" y="2319"/>
                  </a:lnTo>
                  <a:lnTo>
                    <a:pt x="615794" y="3575"/>
                  </a:lnTo>
                  <a:lnTo>
                    <a:pt x="544902" y="5078"/>
                  </a:lnTo>
                  <a:lnTo>
                    <a:pt x="477147" y="6816"/>
                  </a:lnTo>
                  <a:lnTo>
                    <a:pt x="412791" y="8778"/>
                  </a:lnTo>
                  <a:lnTo>
                    <a:pt x="352092" y="10951"/>
                  </a:lnTo>
                  <a:lnTo>
                    <a:pt x="295309" y="13325"/>
                  </a:lnTo>
                  <a:lnTo>
                    <a:pt x="242704" y="15887"/>
                  </a:lnTo>
                  <a:lnTo>
                    <a:pt x="194533" y="18626"/>
                  </a:lnTo>
                  <a:lnTo>
                    <a:pt x="151059" y="21530"/>
                  </a:lnTo>
                  <a:lnTo>
                    <a:pt x="112539" y="24587"/>
                  </a:lnTo>
                  <a:lnTo>
                    <a:pt x="51401" y="31113"/>
                  </a:lnTo>
                  <a:lnTo>
                    <a:pt x="13196" y="38113"/>
                  </a:lnTo>
                  <a:lnTo>
                    <a:pt x="0" y="45491"/>
                  </a:lnTo>
                  <a:lnTo>
                    <a:pt x="3342" y="49221"/>
                  </a:lnTo>
                  <a:lnTo>
                    <a:pt x="51401" y="59868"/>
                  </a:lnTo>
                  <a:lnTo>
                    <a:pt x="112539" y="66395"/>
                  </a:lnTo>
                  <a:lnTo>
                    <a:pt x="151059" y="69452"/>
                  </a:lnTo>
                  <a:lnTo>
                    <a:pt x="194533" y="72356"/>
                  </a:lnTo>
                  <a:lnTo>
                    <a:pt x="242704" y="75095"/>
                  </a:lnTo>
                  <a:lnTo>
                    <a:pt x="295309" y="77657"/>
                  </a:lnTo>
                  <a:lnTo>
                    <a:pt x="352092" y="80031"/>
                  </a:lnTo>
                  <a:lnTo>
                    <a:pt x="412791" y="82204"/>
                  </a:lnTo>
                  <a:lnTo>
                    <a:pt x="477147" y="84166"/>
                  </a:lnTo>
                  <a:lnTo>
                    <a:pt x="544902" y="85904"/>
                  </a:lnTo>
                  <a:lnTo>
                    <a:pt x="615794" y="87407"/>
                  </a:lnTo>
                  <a:lnTo>
                    <a:pt x="689566" y="88663"/>
                  </a:lnTo>
                  <a:lnTo>
                    <a:pt x="765957" y="89660"/>
                  </a:lnTo>
                  <a:lnTo>
                    <a:pt x="844708" y="90387"/>
                  </a:lnTo>
                  <a:lnTo>
                    <a:pt x="925560" y="90831"/>
                  </a:lnTo>
                  <a:lnTo>
                    <a:pt x="1008253" y="90982"/>
                  </a:lnTo>
                  <a:lnTo>
                    <a:pt x="1090945" y="90831"/>
                  </a:lnTo>
                  <a:lnTo>
                    <a:pt x="1171797" y="90387"/>
                  </a:lnTo>
                  <a:lnTo>
                    <a:pt x="1250548" y="89660"/>
                  </a:lnTo>
                  <a:lnTo>
                    <a:pt x="1326939" y="88663"/>
                  </a:lnTo>
                  <a:lnTo>
                    <a:pt x="1400711" y="87407"/>
                  </a:lnTo>
                  <a:lnTo>
                    <a:pt x="1471603" y="85904"/>
                  </a:lnTo>
                  <a:lnTo>
                    <a:pt x="1539358" y="84166"/>
                  </a:lnTo>
                  <a:lnTo>
                    <a:pt x="1603714" y="82204"/>
                  </a:lnTo>
                  <a:lnTo>
                    <a:pt x="1664413" y="80031"/>
                  </a:lnTo>
                  <a:lnTo>
                    <a:pt x="1721196" y="77657"/>
                  </a:lnTo>
                  <a:lnTo>
                    <a:pt x="1773801" y="75095"/>
                  </a:lnTo>
                  <a:lnTo>
                    <a:pt x="1821972" y="72356"/>
                  </a:lnTo>
                  <a:lnTo>
                    <a:pt x="1865446" y="69452"/>
                  </a:lnTo>
                  <a:lnTo>
                    <a:pt x="1903966" y="66395"/>
                  </a:lnTo>
                  <a:lnTo>
                    <a:pt x="1965104" y="59868"/>
                  </a:lnTo>
                  <a:lnTo>
                    <a:pt x="2003309" y="52869"/>
                  </a:lnTo>
                  <a:lnTo>
                    <a:pt x="2016506" y="45491"/>
                  </a:lnTo>
                  <a:lnTo>
                    <a:pt x="2013163" y="41760"/>
                  </a:lnTo>
                  <a:lnTo>
                    <a:pt x="1965104" y="31113"/>
                  </a:lnTo>
                  <a:lnTo>
                    <a:pt x="1903966" y="24587"/>
                  </a:lnTo>
                  <a:lnTo>
                    <a:pt x="1865446" y="21530"/>
                  </a:lnTo>
                  <a:lnTo>
                    <a:pt x="1821972" y="18626"/>
                  </a:lnTo>
                  <a:lnTo>
                    <a:pt x="1773801" y="15887"/>
                  </a:lnTo>
                  <a:lnTo>
                    <a:pt x="1721196" y="13325"/>
                  </a:lnTo>
                  <a:lnTo>
                    <a:pt x="1664413" y="10951"/>
                  </a:lnTo>
                  <a:lnTo>
                    <a:pt x="1603714" y="8778"/>
                  </a:lnTo>
                  <a:lnTo>
                    <a:pt x="1539358" y="6816"/>
                  </a:lnTo>
                  <a:lnTo>
                    <a:pt x="1471603" y="5078"/>
                  </a:lnTo>
                  <a:lnTo>
                    <a:pt x="1400711" y="3575"/>
                  </a:lnTo>
                  <a:lnTo>
                    <a:pt x="1326939" y="2319"/>
                  </a:lnTo>
                  <a:lnTo>
                    <a:pt x="1250548" y="1322"/>
                  </a:lnTo>
                  <a:lnTo>
                    <a:pt x="1171797" y="595"/>
                  </a:lnTo>
                  <a:lnTo>
                    <a:pt x="1090945" y="150"/>
                  </a:lnTo>
                  <a:lnTo>
                    <a:pt x="1008253" y="0"/>
                  </a:lnTo>
                  <a:close/>
                </a:path>
              </a:pathLst>
            </a:custGeom>
            <a:solidFill>
              <a:srgbClr val="F7F7F8">
                <a:alpha val="288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5355774" y="3802557"/>
              <a:ext cx="2004060" cy="89535"/>
            </a:xfrm>
            <a:custGeom>
              <a:avLst/>
              <a:gdLst/>
              <a:ahLst/>
              <a:cxnLst/>
              <a:rect l="l" t="t" r="r" b="b"/>
              <a:pathLst>
                <a:path w="2004059" h="89535">
                  <a:moveTo>
                    <a:pt x="1001763" y="0"/>
                  </a:moveTo>
                  <a:lnTo>
                    <a:pt x="919602" y="147"/>
                  </a:lnTo>
                  <a:lnTo>
                    <a:pt x="839271" y="583"/>
                  </a:lnTo>
                  <a:lnTo>
                    <a:pt x="761026" y="1295"/>
                  </a:lnTo>
                  <a:lnTo>
                    <a:pt x="685127" y="2271"/>
                  </a:lnTo>
                  <a:lnTo>
                    <a:pt x="611830" y="3501"/>
                  </a:lnTo>
                  <a:lnTo>
                    <a:pt x="541393" y="4973"/>
                  </a:lnTo>
                  <a:lnTo>
                    <a:pt x="474075" y="6676"/>
                  </a:lnTo>
                  <a:lnTo>
                    <a:pt x="410133" y="8597"/>
                  </a:lnTo>
                  <a:lnTo>
                    <a:pt x="349824" y="10726"/>
                  </a:lnTo>
                  <a:lnTo>
                    <a:pt x="293408" y="13050"/>
                  </a:lnTo>
                  <a:lnTo>
                    <a:pt x="241140" y="15560"/>
                  </a:lnTo>
                  <a:lnTo>
                    <a:pt x="193280" y="18242"/>
                  </a:lnTo>
                  <a:lnTo>
                    <a:pt x="150086" y="21086"/>
                  </a:lnTo>
                  <a:lnTo>
                    <a:pt x="111814" y="24079"/>
                  </a:lnTo>
                  <a:lnTo>
                    <a:pt x="51070" y="30471"/>
                  </a:lnTo>
                  <a:lnTo>
                    <a:pt x="13111" y="37326"/>
                  </a:lnTo>
                  <a:lnTo>
                    <a:pt x="0" y="44551"/>
                  </a:lnTo>
                  <a:lnTo>
                    <a:pt x="3320" y="48204"/>
                  </a:lnTo>
                  <a:lnTo>
                    <a:pt x="51070" y="58631"/>
                  </a:lnTo>
                  <a:lnTo>
                    <a:pt x="111814" y="65023"/>
                  </a:lnTo>
                  <a:lnTo>
                    <a:pt x="150086" y="68017"/>
                  </a:lnTo>
                  <a:lnTo>
                    <a:pt x="193280" y="70860"/>
                  </a:lnTo>
                  <a:lnTo>
                    <a:pt x="241140" y="73543"/>
                  </a:lnTo>
                  <a:lnTo>
                    <a:pt x="293408" y="76052"/>
                  </a:lnTo>
                  <a:lnTo>
                    <a:pt x="349824" y="78377"/>
                  </a:lnTo>
                  <a:lnTo>
                    <a:pt x="410133" y="80505"/>
                  </a:lnTo>
                  <a:lnTo>
                    <a:pt x="474075" y="82427"/>
                  </a:lnTo>
                  <a:lnTo>
                    <a:pt x="541393" y="84129"/>
                  </a:lnTo>
                  <a:lnTo>
                    <a:pt x="611830" y="85601"/>
                  </a:lnTo>
                  <a:lnTo>
                    <a:pt x="685127" y="86831"/>
                  </a:lnTo>
                  <a:lnTo>
                    <a:pt x="761026" y="87808"/>
                  </a:lnTo>
                  <a:lnTo>
                    <a:pt x="839271" y="88519"/>
                  </a:lnTo>
                  <a:lnTo>
                    <a:pt x="919602" y="88955"/>
                  </a:lnTo>
                  <a:lnTo>
                    <a:pt x="1001763" y="89103"/>
                  </a:lnTo>
                  <a:lnTo>
                    <a:pt x="1083922" y="88955"/>
                  </a:lnTo>
                  <a:lnTo>
                    <a:pt x="1164252" y="88519"/>
                  </a:lnTo>
                  <a:lnTo>
                    <a:pt x="1242495" y="87808"/>
                  </a:lnTo>
                  <a:lnTo>
                    <a:pt x="1318394" y="86831"/>
                  </a:lnTo>
                  <a:lnTo>
                    <a:pt x="1391691" y="85601"/>
                  </a:lnTo>
                  <a:lnTo>
                    <a:pt x="1462127" y="84129"/>
                  </a:lnTo>
                  <a:lnTo>
                    <a:pt x="1529445" y="82427"/>
                  </a:lnTo>
                  <a:lnTo>
                    <a:pt x="1593388" y="80505"/>
                  </a:lnTo>
                  <a:lnTo>
                    <a:pt x="1653696" y="78377"/>
                  </a:lnTo>
                  <a:lnTo>
                    <a:pt x="1710113" y="76052"/>
                  </a:lnTo>
                  <a:lnTo>
                    <a:pt x="1762381" y="73543"/>
                  </a:lnTo>
                  <a:lnTo>
                    <a:pt x="1810241" y="70860"/>
                  </a:lnTo>
                  <a:lnTo>
                    <a:pt x="1853437" y="68017"/>
                  </a:lnTo>
                  <a:lnTo>
                    <a:pt x="1891709" y="65023"/>
                  </a:lnTo>
                  <a:lnTo>
                    <a:pt x="1952455" y="58631"/>
                  </a:lnTo>
                  <a:lnTo>
                    <a:pt x="1990414" y="51776"/>
                  </a:lnTo>
                  <a:lnTo>
                    <a:pt x="2003526" y="44551"/>
                  </a:lnTo>
                  <a:lnTo>
                    <a:pt x="2000205" y="40898"/>
                  </a:lnTo>
                  <a:lnTo>
                    <a:pt x="1952455" y="30471"/>
                  </a:lnTo>
                  <a:lnTo>
                    <a:pt x="1891709" y="24079"/>
                  </a:lnTo>
                  <a:lnTo>
                    <a:pt x="1853437" y="21086"/>
                  </a:lnTo>
                  <a:lnTo>
                    <a:pt x="1810241" y="18242"/>
                  </a:lnTo>
                  <a:lnTo>
                    <a:pt x="1762381" y="15560"/>
                  </a:lnTo>
                  <a:lnTo>
                    <a:pt x="1710113" y="13050"/>
                  </a:lnTo>
                  <a:lnTo>
                    <a:pt x="1653696" y="10726"/>
                  </a:lnTo>
                  <a:lnTo>
                    <a:pt x="1593388" y="8597"/>
                  </a:lnTo>
                  <a:lnTo>
                    <a:pt x="1529445" y="6676"/>
                  </a:lnTo>
                  <a:lnTo>
                    <a:pt x="1462127" y="4973"/>
                  </a:lnTo>
                  <a:lnTo>
                    <a:pt x="1391691" y="3501"/>
                  </a:lnTo>
                  <a:lnTo>
                    <a:pt x="1318394" y="2271"/>
                  </a:lnTo>
                  <a:lnTo>
                    <a:pt x="1242495" y="1295"/>
                  </a:lnTo>
                  <a:lnTo>
                    <a:pt x="1164252" y="583"/>
                  </a:lnTo>
                  <a:lnTo>
                    <a:pt x="1083922" y="147"/>
                  </a:lnTo>
                  <a:lnTo>
                    <a:pt x="1001763" y="0"/>
                  </a:lnTo>
                  <a:close/>
                </a:path>
              </a:pathLst>
            </a:custGeom>
            <a:solidFill>
              <a:srgbClr val="F4F5F7">
                <a:alpha val="384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5362284" y="3803478"/>
              <a:ext cx="1990725" cy="87630"/>
            </a:xfrm>
            <a:custGeom>
              <a:avLst/>
              <a:gdLst/>
              <a:ahLst/>
              <a:cxnLst/>
              <a:rect l="l" t="t" r="r" b="b"/>
              <a:pathLst>
                <a:path w="1990725" h="87629">
                  <a:moveTo>
                    <a:pt x="995273" y="0"/>
                  </a:moveTo>
                  <a:lnTo>
                    <a:pt x="913644" y="144"/>
                  </a:lnTo>
                  <a:lnTo>
                    <a:pt x="833833" y="570"/>
                  </a:lnTo>
                  <a:lnTo>
                    <a:pt x="756095" y="1267"/>
                  </a:lnTo>
                  <a:lnTo>
                    <a:pt x="680687" y="2222"/>
                  </a:lnTo>
                  <a:lnTo>
                    <a:pt x="607865" y="3426"/>
                  </a:lnTo>
                  <a:lnTo>
                    <a:pt x="537885" y="4866"/>
                  </a:lnTo>
                  <a:lnTo>
                    <a:pt x="471002" y="6532"/>
                  </a:lnTo>
                  <a:lnTo>
                    <a:pt x="407474" y="8412"/>
                  </a:lnTo>
                  <a:lnTo>
                    <a:pt x="347557" y="10496"/>
                  </a:lnTo>
                  <a:lnTo>
                    <a:pt x="291506" y="12771"/>
                  </a:lnTo>
                  <a:lnTo>
                    <a:pt x="239577" y="15227"/>
                  </a:lnTo>
                  <a:lnTo>
                    <a:pt x="192028" y="17852"/>
                  </a:lnTo>
                  <a:lnTo>
                    <a:pt x="149113" y="20636"/>
                  </a:lnTo>
                  <a:lnTo>
                    <a:pt x="111089" y="23567"/>
                  </a:lnTo>
                  <a:lnTo>
                    <a:pt x="50739" y="29824"/>
                  </a:lnTo>
                  <a:lnTo>
                    <a:pt x="13026" y="36536"/>
                  </a:lnTo>
                  <a:lnTo>
                    <a:pt x="0" y="43611"/>
                  </a:lnTo>
                  <a:lnTo>
                    <a:pt x="3299" y="47189"/>
                  </a:lnTo>
                  <a:lnTo>
                    <a:pt x="50739" y="57398"/>
                  </a:lnTo>
                  <a:lnTo>
                    <a:pt x="111089" y="63656"/>
                  </a:lnTo>
                  <a:lnTo>
                    <a:pt x="149113" y="66587"/>
                  </a:lnTo>
                  <a:lnTo>
                    <a:pt x="192028" y="69370"/>
                  </a:lnTo>
                  <a:lnTo>
                    <a:pt x="239577" y="71996"/>
                  </a:lnTo>
                  <a:lnTo>
                    <a:pt x="291506" y="74452"/>
                  </a:lnTo>
                  <a:lnTo>
                    <a:pt x="347557" y="76727"/>
                  </a:lnTo>
                  <a:lnTo>
                    <a:pt x="407474" y="78810"/>
                  </a:lnTo>
                  <a:lnTo>
                    <a:pt x="471002" y="80690"/>
                  </a:lnTo>
                  <a:lnTo>
                    <a:pt x="537885" y="82356"/>
                  </a:lnTo>
                  <a:lnTo>
                    <a:pt x="607865" y="83797"/>
                  </a:lnTo>
                  <a:lnTo>
                    <a:pt x="680687" y="85000"/>
                  </a:lnTo>
                  <a:lnTo>
                    <a:pt x="756095" y="85956"/>
                  </a:lnTo>
                  <a:lnTo>
                    <a:pt x="833833" y="86652"/>
                  </a:lnTo>
                  <a:lnTo>
                    <a:pt x="913644" y="87079"/>
                  </a:lnTo>
                  <a:lnTo>
                    <a:pt x="995273" y="87223"/>
                  </a:lnTo>
                  <a:lnTo>
                    <a:pt x="1076900" y="87079"/>
                  </a:lnTo>
                  <a:lnTo>
                    <a:pt x="1156710" y="86652"/>
                  </a:lnTo>
                  <a:lnTo>
                    <a:pt x="1234446" y="85956"/>
                  </a:lnTo>
                  <a:lnTo>
                    <a:pt x="1309853" y="85000"/>
                  </a:lnTo>
                  <a:lnTo>
                    <a:pt x="1382674" y="83797"/>
                  </a:lnTo>
                  <a:lnTo>
                    <a:pt x="1452653" y="82356"/>
                  </a:lnTo>
                  <a:lnTo>
                    <a:pt x="1519535" y="80690"/>
                  </a:lnTo>
                  <a:lnTo>
                    <a:pt x="1583062" y="78810"/>
                  </a:lnTo>
                  <a:lnTo>
                    <a:pt x="1642979" y="76727"/>
                  </a:lnTo>
                  <a:lnTo>
                    <a:pt x="1699029" y="74452"/>
                  </a:lnTo>
                  <a:lnTo>
                    <a:pt x="1750957" y="71996"/>
                  </a:lnTo>
                  <a:lnTo>
                    <a:pt x="1798507" y="69370"/>
                  </a:lnTo>
                  <a:lnTo>
                    <a:pt x="1841421" y="66587"/>
                  </a:lnTo>
                  <a:lnTo>
                    <a:pt x="1879445" y="63656"/>
                  </a:lnTo>
                  <a:lnTo>
                    <a:pt x="1939795" y="57398"/>
                  </a:lnTo>
                  <a:lnTo>
                    <a:pt x="1977508" y="50687"/>
                  </a:lnTo>
                  <a:lnTo>
                    <a:pt x="1990534" y="43611"/>
                  </a:lnTo>
                  <a:lnTo>
                    <a:pt x="1987235" y="40034"/>
                  </a:lnTo>
                  <a:lnTo>
                    <a:pt x="1939795" y="29824"/>
                  </a:lnTo>
                  <a:lnTo>
                    <a:pt x="1879445" y="23567"/>
                  </a:lnTo>
                  <a:lnTo>
                    <a:pt x="1841421" y="20636"/>
                  </a:lnTo>
                  <a:lnTo>
                    <a:pt x="1798507" y="17852"/>
                  </a:lnTo>
                  <a:lnTo>
                    <a:pt x="1750957" y="15227"/>
                  </a:lnTo>
                  <a:lnTo>
                    <a:pt x="1699029" y="12771"/>
                  </a:lnTo>
                  <a:lnTo>
                    <a:pt x="1642979" y="10496"/>
                  </a:lnTo>
                  <a:lnTo>
                    <a:pt x="1583062" y="8412"/>
                  </a:lnTo>
                  <a:lnTo>
                    <a:pt x="1519535" y="6532"/>
                  </a:lnTo>
                  <a:lnTo>
                    <a:pt x="1452653" y="4866"/>
                  </a:lnTo>
                  <a:lnTo>
                    <a:pt x="1382674" y="3426"/>
                  </a:lnTo>
                  <a:lnTo>
                    <a:pt x="1309853" y="2222"/>
                  </a:lnTo>
                  <a:lnTo>
                    <a:pt x="1234446" y="1267"/>
                  </a:lnTo>
                  <a:lnTo>
                    <a:pt x="1156710" y="570"/>
                  </a:lnTo>
                  <a:lnTo>
                    <a:pt x="1076900" y="144"/>
                  </a:lnTo>
                  <a:lnTo>
                    <a:pt x="995273" y="0"/>
                  </a:lnTo>
                  <a:close/>
                </a:path>
              </a:pathLst>
            </a:custGeom>
            <a:solidFill>
              <a:srgbClr val="F0F1F5">
                <a:alpha val="4803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5368792" y="3804400"/>
              <a:ext cx="1978025" cy="85725"/>
            </a:xfrm>
            <a:custGeom>
              <a:avLst/>
              <a:gdLst/>
              <a:ahLst/>
              <a:cxnLst/>
              <a:rect l="l" t="t" r="r" b="b"/>
              <a:pathLst>
                <a:path w="1978025" h="85725">
                  <a:moveTo>
                    <a:pt x="988771" y="0"/>
                  </a:moveTo>
                  <a:lnTo>
                    <a:pt x="907676" y="141"/>
                  </a:lnTo>
                  <a:lnTo>
                    <a:pt x="828386" y="558"/>
                  </a:lnTo>
                  <a:lnTo>
                    <a:pt x="751156" y="1239"/>
                  </a:lnTo>
                  <a:lnTo>
                    <a:pt x="676241" y="2175"/>
                  </a:lnTo>
                  <a:lnTo>
                    <a:pt x="603895" y="3352"/>
                  </a:lnTo>
                  <a:lnTo>
                    <a:pt x="534372" y="4762"/>
                  </a:lnTo>
                  <a:lnTo>
                    <a:pt x="467926" y="6392"/>
                  </a:lnTo>
                  <a:lnTo>
                    <a:pt x="404814" y="8232"/>
                  </a:lnTo>
                  <a:lnTo>
                    <a:pt x="345287" y="10270"/>
                  </a:lnTo>
                  <a:lnTo>
                    <a:pt x="289602" y="12496"/>
                  </a:lnTo>
                  <a:lnTo>
                    <a:pt x="238013" y="14899"/>
                  </a:lnTo>
                  <a:lnTo>
                    <a:pt x="190774" y="17468"/>
                  </a:lnTo>
                  <a:lnTo>
                    <a:pt x="148139" y="20192"/>
                  </a:lnTo>
                  <a:lnTo>
                    <a:pt x="77701" y="26060"/>
                  </a:lnTo>
                  <a:lnTo>
                    <a:pt x="28736" y="32416"/>
                  </a:lnTo>
                  <a:lnTo>
                    <a:pt x="0" y="42672"/>
                  </a:lnTo>
                  <a:lnTo>
                    <a:pt x="3277" y="46172"/>
                  </a:lnTo>
                  <a:lnTo>
                    <a:pt x="50407" y="56161"/>
                  </a:lnTo>
                  <a:lnTo>
                    <a:pt x="110364" y="62284"/>
                  </a:lnTo>
                  <a:lnTo>
                    <a:pt x="190774" y="67875"/>
                  </a:lnTo>
                  <a:lnTo>
                    <a:pt x="238013" y="70444"/>
                  </a:lnTo>
                  <a:lnTo>
                    <a:pt x="289602" y="72847"/>
                  </a:lnTo>
                  <a:lnTo>
                    <a:pt x="345287" y="75073"/>
                  </a:lnTo>
                  <a:lnTo>
                    <a:pt x="404814" y="77111"/>
                  </a:lnTo>
                  <a:lnTo>
                    <a:pt x="467926" y="78951"/>
                  </a:lnTo>
                  <a:lnTo>
                    <a:pt x="534372" y="80581"/>
                  </a:lnTo>
                  <a:lnTo>
                    <a:pt x="603895" y="81991"/>
                  </a:lnTo>
                  <a:lnTo>
                    <a:pt x="676241" y="83168"/>
                  </a:lnTo>
                  <a:lnTo>
                    <a:pt x="751156" y="84104"/>
                  </a:lnTo>
                  <a:lnTo>
                    <a:pt x="828386" y="84785"/>
                  </a:lnTo>
                  <a:lnTo>
                    <a:pt x="907676" y="85202"/>
                  </a:lnTo>
                  <a:lnTo>
                    <a:pt x="988771" y="85344"/>
                  </a:lnTo>
                  <a:lnTo>
                    <a:pt x="1069866" y="85202"/>
                  </a:lnTo>
                  <a:lnTo>
                    <a:pt x="1149156" y="84785"/>
                  </a:lnTo>
                  <a:lnTo>
                    <a:pt x="1226385" y="84104"/>
                  </a:lnTo>
                  <a:lnTo>
                    <a:pt x="1301300" y="83168"/>
                  </a:lnTo>
                  <a:lnTo>
                    <a:pt x="1373647" y="81991"/>
                  </a:lnTo>
                  <a:lnTo>
                    <a:pt x="1443170" y="80581"/>
                  </a:lnTo>
                  <a:lnTo>
                    <a:pt x="1509615" y="78951"/>
                  </a:lnTo>
                  <a:lnTo>
                    <a:pt x="1572728" y="77111"/>
                  </a:lnTo>
                  <a:lnTo>
                    <a:pt x="1632254" y="75073"/>
                  </a:lnTo>
                  <a:lnTo>
                    <a:pt x="1687939" y="72847"/>
                  </a:lnTo>
                  <a:lnTo>
                    <a:pt x="1739528" y="70444"/>
                  </a:lnTo>
                  <a:lnTo>
                    <a:pt x="1786768" y="67875"/>
                  </a:lnTo>
                  <a:lnTo>
                    <a:pt x="1829402" y="65151"/>
                  </a:lnTo>
                  <a:lnTo>
                    <a:pt x="1899840" y="59283"/>
                  </a:lnTo>
                  <a:lnTo>
                    <a:pt x="1948806" y="52927"/>
                  </a:lnTo>
                  <a:lnTo>
                    <a:pt x="1977542" y="42672"/>
                  </a:lnTo>
                  <a:lnTo>
                    <a:pt x="1974264" y="39171"/>
                  </a:lnTo>
                  <a:lnTo>
                    <a:pt x="1927134" y="29182"/>
                  </a:lnTo>
                  <a:lnTo>
                    <a:pt x="1867178" y="23059"/>
                  </a:lnTo>
                  <a:lnTo>
                    <a:pt x="1786768" y="17468"/>
                  </a:lnTo>
                  <a:lnTo>
                    <a:pt x="1739528" y="14899"/>
                  </a:lnTo>
                  <a:lnTo>
                    <a:pt x="1687939" y="12496"/>
                  </a:lnTo>
                  <a:lnTo>
                    <a:pt x="1632254" y="10270"/>
                  </a:lnTo>
                  <a:lnTo>
                    <a:pt x="1572728" y="8232"/>
                  </a:lnTo>
                  <a:lnTo>
                    <a:pt x="1509615" y="6392"/>
                  </a:lnTo>
                  <a:lnTo>
                    <a:pt x="1443170" y="4762"/>
                  </a:lnTo>
                  <a:lnTo>
                    <a:pt x="1373647" y="3352"/>
                  </a:lnTo>
                  <a:lnTo>
                    <a:pt x="1301300" y="2175"/>
                  </a:lnTo>
                  <a:lnTo>
                    <a:pt x="1226385" y="1239"/>
                  </a:lnTo>
                  <a:lnTo>
                    <a:pt x="1149156" y="558"/>
                  </a:lnTo>
                  <a:lnTo>
                    <a:pt x="1069866" y="141"/>
                  </a:lnTo>
                  <a:lnTo>
                    <a:pt x="988771" y="0"/>
                  </a:lnTo>
                  <a:close/>
                </a:path>
              </a:pathLst>
            </a:custGeom>
            <a:solidFill>
              <a:srgbClr val="EEEFF3">
                <a:alpha val="5763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5375301" y="3805321"/>
              <a:ext cx="1964689" cy="83820"/>
            </a:xfrm>
            <a:custGeom>
              <a:avLst/>
              <a:gdLst/>
              <a:ahLst/>
              <a:cxnLst/>
              <a:rect l="l" t="t" r="r" b="b"/>
              <a:pathLst>
                <a:path w="1964690" h="83820">
                  <a:moveTo>
                    <a:pt x="982281" y="0"/>
                  </a:moveTo>
                  <a:lnTo>
                    <a:pt x="901719" y="138"/>
                  </a:lnTo>
                  <a:lnTo>
                    <a:pt x="822951" y="546"/>
                  </a:lnTo>
                  <a:lnTo>
                    <a:pt x="746229" y="1212"/>
                  </a:lnTo>
                  <a:lnTo>
                    <a:pt x="671806" y="2127"/>
                  </a:lnTo>
                  <a:lnTo>
                    <a:pt x="599935" y="3279"/>
                  </a:lnTo>
                  <a:lnTo>
                    <a:pt x="530869" y="4657"/>
                  </a:lnTo>
                  <a:lnTo>
                    <a:pt x="464860" y="6251"/>
                  </a:lnTo>
                  <a:lnTo>
                    <a:pt x="402161" y="8051"/>
                  </a:lnTo>
                  <a:lnTo>
                    <a:pt x="343025" y="10044"/>
                  </a:lnTo>
                  <a:lnTo>
                    <a:pt x="287705" y="12222"/>
                  </a:lnTo>
                  <a:lnTo>
                    <a:pt x="236454" y="14572"/>
                  </a:lnTo>
                  <a:lnTo>
                    <a:pt x="189525" y="17084"/>
                  </a:lnTo>
                  <a:lnTo>
                    <a:pt x="147169" y="19748"/>
                  </a:lnTo>
                  <a:lnTo>
                    <a:pt x="77193" y="25487"/>
                  </a:lnTo>
                  <a:lnTo>
                    <a:pt x="28548" y="31702"/>
                  </a:lnTo>
                  <a:lnTo>
                    <a:pt x="0" y="41732"/>
                  </a:lnTo>
                  <a:lnTo>
                    <a:pt x="3256" y="45155"/>
                  </a:lnTo>
                  <a:lnTo>
                    <a:pt x="50077" y="54923"/>
                  </a:lnTo>
                  <a:lnTo>
                    <a:pt x="109641" y="60911"/>
                  </a:lnTo>
                  <a:lnTo>
                    <a:pt x="189525" y="66379"/>
                  </a:lnTo>
                  <a:lnTo>
                    <a:pt x="236454" y="68892"/>
                  </a:lnTo>
                  <a:lnTo>
                    <a:pt x="287705" y="71242"/>
                  </a:lnTo>
                  <a:lnTo>
                    <a:pt x="343025" y="73419"/>
                  </a:lnTo>
                  <a:lnTo>
                    <a:pt x="402161" y="75413"/>
                  </a:lnTo>
                  <a:lnTo>
                    <a:pt x="464860" y="77212"/>
                  </a:lnTo>
                  <a:lnTo>
                    <a:pt x="530869" y="78806"/>
                  </a:lnTo>
                  <a:lnTo>
                    <a:pt x="599935" y="80185"/>
                  </a:lnTo>
                  <a:lnTo>
                    <a:pt x="671806" y="81337"/>
                  </a:lnTo>
                  <a:lnTo>
                    <a:pt x="746229" y="82251"/>
                  </a:lnTo>
                  <a:lnTo>
                    <a:pt x="822951" y="82918"/>
                  </a:lnTo>
                  <a:lnTo>
                    <a:pt x="901719" y="83326"/>
                  </a:lnTo>
                  <a:lnTo>
                    <a:pt x="982281" y="83464"/>
                  </a:lnTo>
                  <a:lnTo>
                    <a:pt x="1062843" y="83326"/>
                  </a:lnTo>
                  <a:lnTo>
                    <a:pt x="1141611" y="82918"/>
                  </a:lnTo>
                  <a:lnTo>
                    <a:pt x="1218333" y="82251"/>
                  </a:lnTo>
                  <a:lnTo>
                    <a:pt x="1292756" y="81337"/>
                  </a:lnTo>
                  <a:lnTo>
                    <a:pt x="1364627" y="80185"/>
                  </a:lnTo>
                  <a:lnTo>
                    <a:pt x="1433693" y="78806"/>
                  </a:lnTo>
                  <a:lnTo>
                    <a:pt x="1499702" y="77212"/>
                  </a:lnTo>
                  <a:lnTo>
                    <a:pt x="1562401" y="75413"/>
                  </a:lnTo>
                  <a:lnTo>
                    <a:pt x="1621537" y="73419"/>
                  </a:lnTo>
                  <a:lnTo>
                    <a:pt x="1676857" y="71242"/>
                  </a:lnTo>
                  <a:lnTo>
                    <a:pt x="1728108" y="68892"/>
                  </a:lnTo>
                  <a:lnTo>
                    <a:pt x="1775037" y="66379"/>
                  </a:lnTo>
                  <a:lnTo>
                    <a:pt x="1817393" y="63716"/>
                  </a:lnTo>
                  <a:lnTo>
                    <a:pt x="1887369" y="57977"/>
                  </a:lnTo>
                  <a:lnTo>
                    <a:pt x="1936014" y="51761"/>
                  </a:lnTo>
                  <a:lnTo>
                    <a:pt x="1964563" y="41732"/>
                  </a:lnTo>
                  <a:lnTo>
                    <a:pt x="1961306" y="38309"/>
                  </a:lnTo>
                  <a:lnTo>
                    <a:pt x="1914485" y="28540"/>
                  </a:lnTo>
                  <a:lnTo>
                    <a:pt x="1854921" y="22552"/>
                  </a:lnTo>
                  <a:lnTo>
                    <a:pt x="1775037" y="17084"/>
                  </a:lnTo>
                  <a:lnTo>
                    <a:pt x="1728108" y="14572"/>
                  </a:lnTo>
                  <a:lnTo>
                    <a:pt x="1676857" y="12222"/>
                  </a:lnTo>
                  <a:lnTo>
                    <a:pt x="1621537" y="10044"/>
                  </a:lnTo>
                  <a:lnTo>
                    <a:pt x="1562401" y="8051"/>
                  </a:lnTo>
                  <a:lnTo>
                    <a:pt x="1499702" y="6251"/>
                  </a:lnTo>
                  <a:lnTo>
                    <a:pt x="1433693" y="4657"/>
                  </a:lnTo>
                  <a:lnTo>
                    <a:pt x="1364627" y="3279"/>
                  </a:lnTo>
                  <a:lnTo>
                    <a:pt x="1292756" y="2127"/>
                  </a:lnTo>
                  <a:lnTo>
                    <a:pt x="1218333" y="1212"/>
                  </a:lnTo>
                  <a:lnTo>
                    <a:pt x="1141611" y="546"/>
                  </a:lnTo>
                  <a:lnTo>
                    <a:pt x="1062843" y="138"/>
                  </a:lnTo>
                  <a:lnTo>
                    <a:pt x="982281" y="0"/>
                  </a:lnTo>
                  <a:close/>
                </a:path>
              </a:pathLst>
            </a:custGeom>
            <a:solidFill>
              <a:srgbClr val="EBECF0">
                <a:alpha val="672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5381810" y="3806243"/>
              <a:ext cx="1951989" cy="81915"/>
            </a:xfrm>
            <a:custGeom>
              <a:avLst/>
              <a:gdLst/>
              <a:ahLst/>
              <a:cxnLst/>
              <a:rect l="l" t="t" r="r" b="b"/>
              <a:pathLst>
                <a:path w="1951990" h="81914">
                  <a:moveTo>
                    <a:pt x="975791" y="0"/>
                  </a:moveTo>
                  <a:lnTo>
                    <a:pt x="895762" y="135"/>
                  </a:lnTo>
                  <a:lnTo>
                    <a:pt x="817514" y="533"/>
                  </a:lnTo>
                  <a:lnTo>
                    <a:pt x="741298" y="1185"/>
                  </a:lnTo>
                  <a:lnTo>
                    <a:pt x="667367" y="2079"/>
                  </a:lnTo>
                  <a:lnTo>
                    <a:pt x="595970" y="3205"/>
                  </a:lnTo>
                  <a:lnTo>
                    <a:pt x="527360" y="4553"/>
                  </a:lnTo>
                  <a:lnTo>
                    <a:pt x="461787" y="6111"/>
                  </a:lnTo>
                  <a:lnTo>
                    <a:pt x="399503" y="7870"/>
                  </a:lnTo>
                  <a:lnTo>
                    <a:pt x="340758" y="9819"/>
                  </a:lnTo>
                  <a:lnTo>
                    <a:pt x="285803" y="11947"/>
                  </a:lnTo>
                  <a:lnTo>
                    <a:pt x="234891" y="14244"/>
                  </a:lnTo>
                  <a:lnTo>
                    <a:pt x="188272" y="16700"/>
                  </a:lnTo>
                  <a:lnTo>
                    <a:pt x="146196" y="19304"/>
                  </a:lnTo>
                  <a:lnTo>
                    <a:pt x="76682" y="24913"/>
                  </a:lnTo>
                  <a:lnTo>
                    <a:pt x="28359" y="30989"/>
                  </a:lnTo>
                  <a:lnTo>
                    <a:pt x="0" y="40792"/>
                  </a:lnTo>
                  <a:lnTo>
                    <a:pt x="3234" y="44138"/>
                  </a:lnTo>
                  <a:lnTo>
                    <a:pt x="49746" y="53686"/>
                  </a:lnTo>
                  <a:lnTo>
                    <a:pt x="108916" y="59539"/>
                  </a:lnTo>
                  <a:lnTo>
                    <a:pt x="188272" y="64884"/>
                  </a:lnTo>
                  <a:lnTo>
                    <a:pt x="234891" y="67339"/>
                  </a:lnTo>
                  <a:lnTo>
                    <a:pt x="285803" y="69637"/>
                  </a:lnTo>
                  <a:lnTo>
                    <a:pt x="340758" y="71765"/>
                  </a:lnTo>
                  <a:lnTo>
                    <a:pt x="399503" y="73714"/>
                  </a:lnTo>
                  <a:lnTo>
                    <a:pt x="461787" y="75473"/>
                  </a:lnTo>
                  <a:lnTo>
                    <a:pt x="527360" y="77031"/>
                  </a:lnTo>
                  <a:lnTo>
                    <a:pt x="595970" y="78379"/>
                  </a:lnTo>
                  <a:lnTo>
                    <a:pt x="667367" y="79505"/>
                  </a:lnTo>
                  <a:lnTo>
                    <a:pt x="741298" y="80399"/>
                  </a:lnTo>
                  <a:lnTo>
                    <a:pt x="817514" y="81050"/>
                  </a:lnTo>
                  <a:lnTo>
                    <a:pt x="895762" y="81449"/>
                  </a:lnTo>
                  <a:lnTo>
                    <a:pt x="975791" y="81584"/>
                  </a:lnTo>
                  <a:lnTo>
                    <a:pt x="1055821" y="81449"/>
                  </a:lnTo>
                  <a:lnTo>
                    <a:pt x="1134069" y="81050"/>
                  </a:lnTo>
                  <a:lnTo>
                    <a:pt x="1210284" y="80399"/>
                  </a:lnTo>
                  <a:lnTo>
                    <a:pt x="1284214" y="79505"/>
                  </a:lnTo>
                  <a:lnTo>
                    <a:pt x="1355610" y="78379"/>
                  </a:lnTo>
                  <a:lnTo>
                    <a:pt x="1424220" y="77031"/>
                  </a:lnTo>
                  <a:lnTo>
                    <a:pt x="1489792" y="75473"/>
                  </a:lnTo>
                  <a:lnTo>
                    <a:pt x="1552075" y="73714"/>
                  </a:lnTo>
                  <a:lnTo>
                    <a:pt x="1610819" y="71765"/>
                  </a:lnTo>
                  <a:lnTo>
                    <a:pt x="1665773" y="69637"/>
                  </a:lnTo>
                  <a:lnTo>
                    <a:pt x="1716684" y="67339"/>
                  </a:lnTo>
                  <a:lnTo>
                    <a:pt x="1763303" y="64884"/>
                  </a:lnTo>
                  <a:lnTo>
                    <a:pt x="1805377" y="62280"/>
                  </a:lnTo>
                  <a:lnTo>
                    <a:pt x="1874889" y="56670"/>
                  </a:lnTo>
                  <a:lnTo>
                    <a:pt x="1923212" y="50595"/>
                  </a:lnTo>
                  <a:lnTo>
                    <a:pt x="1951570" y="40792"/>
                  </a:lnTo>
                  <a:lnTo>
                    <a:pt x="1948336" y="37446"/>
                  </a:lnTo>
                  <a:lnTo>
                    <a:pt x="1901825" y="27898"/>
                  </a:lnTo>
                  <a:lnTo>
                    <a:pt x="1842656" y="22045"/>
                  </a:lnTo>
                  <a:lnTo>
                    <a:pt x="1763303" y="16700"/>
                  </a:lnTo>
                  <a:lnTo>
                    <a:pt x="1716684" y="14244"/>
                  </a:lnTo>
                  <a:lnTo>
                    <a:pt x="1665773" y="11947"/>
                  </a:lnTo>
                  <a:lnTo>
                    <a:pt x="1610819" y="9819"/>
                  </a:lnTo>
                  <a:lnTo>
                    <a:pt x="1552075" y="7870"/>
                  </a:lnTo>
                  <a:lnTo>
                    <a:pt x="1489792" y="6111"/>
                  </a:lnTo>
                  <a:lnTo>
                    <a:pt x="1424220" y="4553"/>
                  </a:lnTo>
                  <a:lnTo>
                    <a:pt x="1355610" y="3205"/>
                  </a:lnTo>
                  <a:lnTo>
                    <a:pt x="1284214" y="2079"/>
                  </a:lnTo>
                  <a:lnTo>
                    <a:pt x="1210284" y="1185"/>
                  </a:lnTo>
                  <a:lnTo>
                    <a:pt x="1134069" y="533"/>
                  </a:lnTo>
                  <a:lnTo>
                    <a:pt x="1055821" y="135"/>
                  </a:lnTo>
                  <a:lnTo>
                    <a:pt x="975791" y="0"/>
                  </a:lnTo>
                  <a:close/>
                </a:path>
              </a:pathLst>
            </a:custGeom>
            <a:solidFill>
              <a:srgbClr val="E9EBEE">
                <a:alpha val="768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5388320" y="3807164"/>
              <a:ext cx="1938655" cy="80010"/>
            </a:xfrm>
            <a:custGeom>
              <a:avLst/>
              <a:gdLst/>
              <a:ahLst/>
              <a:cxnLst/>
              <a:rect l="l" t="t" r="r" b="b"/>
              <a:pathLst>
                <a:path w="1938654" h="80010">
                  <a:moveTo>
                    <a:pt x="969289" y="0"/>
                  </a:moveTo>
                  <a:lnTo>
                    <a:pt x="889793" y="132"/>
                  </a:lnTo>
                  <a:lnTo>
                    <a:pt x="812067" y="521"/>
                  </a:lnTo>
                  <a:lnTo>
                    <a:pt x="736359" y="1158"/>
                  </a:lnTo>
                  <a:lnTo>
                    <a:pt x="662921" y="2031"/>
                  </a:lnTo>
                  <a:lnTo>
                    <a:pt x="592000" y="3131"/>
                  </a:lnTo>
                  <a:lnTo>
                    <a:pt x="523847" y="4448"/>
                  </a:lnTo>
                  <a:lnTo>
                    <a:pt x="458711" y="5971"/>
                  </a:lnTo>
                  <a:lnTo>
                    <a:pt x="396842" y="7689"/>
                  </a:lnTo>
                  <a:lnTo>
                    <a:pt x="338488" y="9593"/>
                  </a:lnTo>
                  <a:lnTo>
                    <a:pt x="283900" y="11672"/>
                  </a:lnTo>
                  <a:lnTo>
                    <a:pt x="233327" y="13917"/>
                  </a:lnTo>
                  <a:lnTo>
                    <a:pt x="187018" y="16316"/>
                  </a:lnTo>
                  <a:lnTo>
                    <a:pt x="145223" y="18860"/>
                  </a:lnTo>
                  <a:lnTo>
                    <a:pt x="76172" y="24340"/>
                  </a:lnTo>
                  <a:lnTo>
                    <a:pt x="28170" y="30275"/>
                  </a:lnTo>
                  <a:lnTo>
                    <a:pt x="0" y="39852"/>
                  </a:lnTo>
                  <a:lnTo>
                    <a:pt x="3213" y="43121"/>
                  </a:lnTo>
                  <a:lnTo>
                    <a:pt x="49415" y="52448"/>
                  </a:lnTo>
                  <a:lnTo>
                    <a:pt x="108191" y="58166"/>
                  </a:lnTo>
                  <a:lnTo>
                    <a:pt x="187018" y="63388"/>
                  </a:lnTo>
                  <a:lnTo>
                    <a:pt x="233327" y="65787"/>
                  </a:lnTo>
                  <a:lnTo>
                    <a:pt x="283900" y="68032"/>
                  </a:lnTo>
                  <a:lnTo>
                    <a:pt x="338488" y="70111"/>
                  </a:lnTo>
                  <a:lnTo>
                    <a:pt x="396842" y="72015"/>
                  </a:lnTo>
                  <a:lnTo>
                    <a:pt x="458711" y="73734"/>
                  </a:lnTo>
                  <a:lnTo>
                    <a:pt x="523847" y="75256"/>
                  </a:lnTo>
                  <a:lnTo>
                    <a:pt x="592000" y="76573"/>
                  </a:lnTo>
                  <a:lnTo>
                    <a:pt x="662921" y="77673"/>
                  </a:lnTo>
                  <a:lnTo>
                    <a:pt x="736359" y="78546"/>
                  </a:lnTo>
                  <a:lnTo>
                    <a:pt x="812067" y="79183"/>
                  </a:lnTo>
                  <a:lnTo>
                    <a:pt x="889793" y="79573"/>
                  </a:lnTo>
                  <a:lnTo>
                    <a:pt x="969289" y="79705"/>
                  </a:lnTo>
                  <a:lnTo>
                    <a:pt x="1048787" y="79573"/>
                  </a:lnTo>
                  <a:lnTo>
                    <a:pt x="1126515" y="79183"/>
                  </a:lnTo>
                  <a:lnTo>
                    <a:pt x="1202223" y="78546"/>
                  </a:lnTo>
                  <a:lnTo>
                    <a:pt x="1275663" y="77673"/>
                  </a:lnTo>
                  <a:lnTo>
                    <a:pt x="1346585" y="76573"/>
                  </a:lnTo>
                  <a:lnTo>
                    <a:pt x="1414739" y="75256"/>
                  </a:lnTo>
                  <a:lnTo>
                    <a:pt x="1479876" y="73734"/>
                  </a:lnTo>
                  <a:lnTo>
                    <a:pt x="1541746" y="72015"/>
                  </a:lnTo>
                  <a:lnTo>
                    <a:pt x="1600100" y="70111"/>
                  </a:lnTo>
                  <a:lnTo>
                    <a:pt x="1654689" y="68032"/>
                  </a:lnTo>
                  <a:lnTo>
                    <a:pt x="1705263" y="65787"/>
                  </a:lnTo>
                  <a:lnTo>
                    <a:pt x="1751572" y="63388"/>
                  </a:lnTo>
                  <a:lnTo>
                    <a:pt x="1793367" y="60844"/>
                  </a:lnTo>
                  <a:lnTo>
                    <a:pt x="1862418" y="55364"/>
                  </a:lnTo>
                  <a:lnTo>
                    <a:pt x="1910420" y="49429"/>
                  </a:lnTo>
                  <a:lnTo>
                    <a:pt x="1938591" y="39852"/>
                  </a:lnTo>
                  <a:lnTo>
                    <a:pt x="1935378" y="36584"/>
                  </a:lnTo>
                  <a:lnTo>
                    <a:pt x="1889175" y="27256"/>
                  </a:lnTo>
                  <a:lnTo>
                    <a:pt x="1830399" y="21538"/>
                  </a:lnTo>
                  <a:lnTo>
                    <a:pt x="1751572" y="16316"/>
                  </a:lnTo>
                  <a:lnTo>
                    <a:pt x="1705263" y="13917"/>
                  </a:lnTo>
                  <a:lnTo>
                    <a:pt x="1654689" y="11672"/>
                  </a:lnTo>
                  <a:lnTo>
                    <a:pt x="1600100" y="9593"/>
                  </a:lnTo>
                  <a:lnTo>
                    <a:pt x="1541746" y="7689"/>
                  </a:lnTo>
                  <a:lnTo>
                    <a:pt x="1479876" y="5971"/>
                  </a:lnTo>
                  <a:lnTo>
                    <a:pt x="1414739" y="4448"/>
                  </a:lnTo>
                  <a:lnTo>
                    <a:pt x="1346585" y="3131"/>
                  </a:lnTo>
                  <a:lnTo>
                    <a:pt x="1275663" y="2031"/>
                  </a:lnTo>
                  <a:lnTo>
                    <a:pt x="1202223" y="1158"/>
                  </a:lnTo>
                  <a:lnTo>
                    <a:pt x="1126515" y="521"/>
                  </a:lnTo>
                  <a:lnTo>
                    <a:pt x="1048787" y="132"/>
                  </a:lnTo>
                  <a:lnTo>
                    <a:pt x="969289" y="0"/>
                  </a:lnTo>
                  <a:close/>
                </a:path>
              </a:pathLst>
            </a:custGeom>
            <a:solidFill>
              <a:srgbClr val="E7E8EC">
                <a:alpha val="864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5394829" y="3808086"/>
              <a:ext cx="1925955" cy="78105"/>
            </a:xfrm>
            <a:custGeom>
              <a:avLst/>
              <a:gdLst/>
              <a:ahLst/>
              <a:cxnLst/>
              <a:rect l="l" t="t" r="r" b="b"/>
              <a:pathLst>
                <a:path w="1925954" h="78104">
                  <a:moveTo>
                    <a:pt x="962799" y="0"/>
                  </a:moveTo>
                  <a:lnTo>
                    <a:pt x="879726" y="142"/>
                  </a:lnTo>
                  <a:lnTo>
                    <a:pt x="798614" y="563"/>
                  </a:lnTo>
                  <a:lnTo>
                    <a:pt x="719754" y="1250"/>
                  </a:lnTo>
                  <a:lnTo>
                    <a:pt x="643434" y="2192"/>
                  </a:lnTo>
                  <a:lnTo>
                    <a:pt x="569944" y="3376"/>
                  </a:lnTo>
                  <a:lnTo>
                    <a:pt x="499572" y="4792"/>
                  </a:lnTo>
                  <a:lnTo>
                    <a:pt x="432607" y="6427"/>
                  </a:lnTo>
                  <a:lnTo>
                    <a:pt x="369338" y="8269"/>
                  </a:lnTo>
                  <a:lnTo>
                    <a:pt x="310055" y="10308"/>
                  </a:lnTo>
                  <a:lnTo>
                    <a:pt x="255046" y="12532"/>
                  </a:lnTo>
                  <a:lnTo>
                    <a:pt x="204601" y="14928"/>
                  </a:lnTo>
                  <a:lnTo>
                    <a:pt x="159008" y="17485"/>
                  </a:lnTo>
                  <a:lnTo>
                    <a:pt x="118556" y="20191"/>
                  </a:lnTo>
                  <a:lnTo>
                    <a:pt x="54233" y="26006"/>
                  </a:lnTo>
                  <a:lnTo>
                    <a:pt x="13943" y="32277"/>
                  </a:lnTo>
                  <a:lnTo>
                    <a:pt x="0" y="38912"/>
                  </a:lnTo>
                  <a:lnTo>
                    <a:pt x="3534" y="42269"/>
                  </a:lnTo>
                  <a:lnTo>
                    <a:pt x="54233" y="51819"/>
                  </a:lnTo>
                  <a:lnTo>
                    <a:pt x="118556" y="57633"/>
                  </a:lnTo>
                  <a:lnTo>
                    <a:pt x="159008" y="60340"/>
                  </a:lnTo>
                  <a:lnTo>
                    <a:pt x="204601" y="62897"/>
                  </a:lnTo>
                  <a:lnTo>
                    <a:pt x="255046" y="65293"/>
                  </a:lnTo>
                  <a:lnTo>
                    <a:pt x="310055" y="67516"/>
                  </a:lnTo>
                  <a:lnTo>
                    <a:pt x="369338" y="69555"/>
                  </a:lnTo>
                  <a:lnTo>
                    <a:pt x="432607" y="71398"/>
                  </a:lnTo>
                  <a:lnTo>
                    <a:pt x="499572" y="73033"/>
                  </a:lnTo>
                  <a:lnTo>
                    <a:pt x="569944" y="74449"/>
                  </a:lnTo>
                  <a:lnTo>
                    <a:pt x="643434" y="75633"/>
                  </a:lnTo>
                  <a:lnTo>
                    <a:pt x="719754" y="76574"/>
                  </a:lnTo>
                  <a:lnTo>
                    <a:pt x="798614" y="77261"/>
                  </a:lnTo>
                  <a:lnTo>
                    <a:pt x="879726" y="77682"/>
                  </a:lnTo>
                  <a:lnTo>
                    <a:pt x="962799" y="77825"/>
                  </a:lnTo>
                  <a:lnTo>
                    <a:pt x="1045873" y="77682"/>
                  </a:lnTo>
                  <a:lnTo>
                    <a:pt x="1126984" y="77261"/>
                  </a:lnTo>
                  <a:lnTo>
                    <a:pt x="1205844" y="76574"/>
                  </a:lnTo>
                  <a:lnTo>
                    <a:pt x="1282164" y="75633"/>
                  </a:lnTo>
                  <a:lnTo>
                    <a:pt x="1355654" y="74449"/>
                  </a:lnTo>
                  <a:lnTo>
                    <a:pt x="1426027" y="73033"/>
                  </a:lnTo>
                  <a:lnTo>
                    <a:pt x="1492992" y="71398"/>
                  </a:lnTo>
                  <a:lnTo>
                    <a:pt x="1556260" y="69555"/>
                  </a:lnTo>
                  <a:lnTo>
                    <a:pt x="1615543" y="67516"/>
                  </a:lnTo>
                  <a:lnTo>
                    <a:pt x="1670552" y="65293"/>
                  </a:lnTo>
                  <a:lnTo>
                    <a:pt x="1720998" y="62897"/>
                  </a:lnTo>
                  <a:lnTo>
                    <a:pt x="1766591" y="60340"/>
                  </a:lnTo>
                  <a:lnTo>
                    <a:pt x="1807043" y="57633"/>
                  </a:lnTo>
                  <a:lnTo>
                    <a:pt x="1871366" y="51819"/>
                  </a:lnTo>
                  <a:lnTo>
                    <a:pt x="1911655" y="45547"/>
                  </a:lnTo>
                  <a:lnTo>
                    <a:pt x="1925599" y="38912"/>
                  </a:lnTo>
                  <a:lnTo>
                    <a:pt x="1922065" y="35555"/>
                  </a:lnTo>
                  <a:lnTo>
                    <a:pt x="1871366" y="26006"/>
                  </a:lnTo>
                  <a:lnTo>
                    <a:pt x="1807043" y="20191"/>
                  </a:lnTo>
                  <a:lnTo>
                    <a:pt x="1766591" y="17485"/>
                  </a:lnTo>
                  <a:lnTo>
                    <a:pt x="1720998" y="14928"/>
                  </a:lnTo>
                  <a:lnTo>
                    <a:pt x="1670552" y="12532"/>
                  </a:lnTo>
                  <a:lnTo>
                    <a:pt x="1615543" y="10308"/>
                  </a:lnTo>
                  <a:lnTo>
                    <a:pt x="1556260" y="8269"/>
                  </a:lnTo>
                  <a:lnTo>
                    <a:pt x="1492992" y="6427"/>
                  </a:lnTo>
                  <a:lnTo>
                    <a:pt x="1426027" y="4792"/>
                  </a:lnTo>
                  <a:lnTo>
                    <a:pt x="1355654" y="3376"/>
                  </a:lnTo>
                  <a:lnTo>
                    <a:pt x="1282164" y="2192"/>
                  </a:lnTo>
                  <a:lnTo>
                    <a:pt x="1205844" y="1250"/>
                  </a:lnTo>
                  <a:lnTo>
                    <a:pt x="1126984" y="563"/>
                  </a:lnTo>
                  <a:lnTo>
                    <a:pt x="1045873" y="142"/>
                  </a:lnTo>
                  <a:lnTo>
                    <a:pt x="962799" y="0"/>
                  </a:lnTo>
                  <a:close/>
                </a:path>
              </a:pathLst>
            </a:custGeom>
            <a:solidFill>
              <a:srgbClr val="E3E6EB">
                <a:alpha val="960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5401338" y="3809006"/>
              <a:ext cx="1912620" cy="76200"/>
            </a:xfrm>
            <a:custGeom>
              <a:avLst/>
              <a:gdLst/>
              <a:ahLst/>
              <a:cxnLst/>
              <a:rect l="l" t="t" r="r" b="b"/>
              <a:pathLst>
                <a:path w="1912620" h="76200">
                  <a:moveTo>
                    <a:pt x="956310" y="0"/>
                  </a:moveTo>
                  <a:lnTo>
                    <a:pt x="873795" y="139"/>
                  </a:lnTo>
                  <a:lnTo>
                    <a:pt x="793231" y="550"/>
                  </a:lnTo>
                  <a:lnTo>
                    <a:pt x="714902" y="1220"/>
                  </a:lnTo>
                  <a:lnTo>
                    <a:pt x="639096" y="2139"/>
                  </a:lnTo>
                  <a:lnTo>
                    <a:pt x="566101" y="3295"/>
                  </a:lnTo>
                  <a:lnTo>
                    <a:pt x="496203" y="4676"/>
                  </a:lnTo>
                  <a:lnTo>
                    <a:pt x="429690" y="6272"/>
                  </a:lnTo>
                  <a:lnTo>
                    <a:pt x="366848" y="8070"/>
                  </a:lnTo>
                  <a:lnTo>
                    <a:pt x="307964" y="10060"/>
                  </a:lnTo>
                  <a:lnTo>
                    <a:pt x="253326" y="12230"/>
                  </a:lnTo>
                  <a:lnTo>
                    <a:pt x="203221" y="14568"/>
                  </a:lnTo>
                  <a:lnTo>
                    <a:pt x="157935" y="17063"/>
                  </a:lnTo>
                  <a:lnTo>
                    <a:pt x="117756" y="19705"/>
                  </a:lnTo>
                  <a:lnTo>
                    <a:pt x="53867" y="25378"/>
                  </a:lnTo>
                  <a:lnTo>
                    <a:pt x="13849" y="31498"/>
                  </a:lnTo>
                  <a:lnTo>
                    <a:pt x="0" y="37973"/>
                  </a:lnTo>
                  <a:lnTo>
                    <a:pt x="3510" y="41248"/>
                  </a:lnTo>
                  <a:lnTo>
                    <a:pt x="53867" y="50567"/>
                  </a:lnTo>
                  <a:lnTo>
                    <a:pt x="117756" y="56240"/>
                  </a:lnTo>
                  <a:lnTo>
                    <a:pt x="157935" y="58882"/>
                  </a:lnTo>
                  <a:lnTo>
                    <a:pt x="203221" y="61377"/>
                  </a:lnTo>
                  <a:lnTo>
                    <a:pt x="253326" y="63715"/>
                  </a:lnTo>
                  <a:lnTo>
                    <a:pt x="307964" y="65885"/>
                  </a:lnTo>
                  <a:lnTo>
                    <a:pt x="366848" y="67875"/>
                  </a:lnTo>
                  <a:lnTo>
                    <a:pt x="429690" y="69673"/>
                  </a:lnTo>
                  <a:lnTo>
                    <a:pt x="496203" y="71269"/>
                  </a:lnTo>
                  <a:lnTo>
                    <a:pt x="566101" y="72650"/>
                  </a:lnTo>
                  <a:lnTo>
                    <a:pt x="639096" y="73806"/>
                  </a:lnTo>
                  <a:lnTo>
                    <a:pt x="714902" y="74725"/>
                  </a:lnTo>
                  <a:lnTo>
                    <a:pt x="793231" y="75395"/>
                  </a:lnTo>
                  <a:lnTo>
                    <a:pt x="873795" y="75806"/>
                  </a:lnTo>
                  <a:lnTo>
                    <a:pt x="956310" y="75946"/>
                  </a:lnTo>
                  <a:lnTo>
                    <a:pt x="1038823" y="75806"/>
                  </a:lnTo>
                  <a:lnTo>
                    <a:pt x="1119388" y="75395"/>
                  </a:lnTo>
                  <a:lnTo>
                    <a:pt x="1197716" y="74725"/>
                  </a:lnTo>
                  <a:lnTo>
                    <a:pt x="1273521" y="73806"/>
                  </a:lnTo>
                  <a:lnTo>
                    <a:pt x="1346516" y="72650"/>
                  </a:lnTo>
                  <a:lnTo>
                    <a:pt x="1416413" y="71269"/>
                  </a:lnTo>
                  <a:lnTo>
                    <a:pt x="1482925" y="69673"/>
                  </a:lnTo>
                  <a:lnTo>
                    <a:pt x="1545767" y="67875"/>
                  </a:lnTo>
                  <a:lnTo>
                    <a:pt x="1604649" y="65885"/>
                  </a:lnTo>
                  <a:lnTo>
                    <a:pt x="1659286" y="63715"/>
                  </a:lnTo>
                  <a:lnTo>
                    <a:pt x="1709390" y="61377"/>
                  </a:lnTo>
                  <a:lnTo>
                    <a:pt x="1754675" y="58882"/>
                  </a:lnTo>
                  <a:lnTo>
                    <a:pt x="1794853" y="56240"/>
                  </a:lnTo>
                  <a:lnTo>
                    <a:pt x="1858741" y="50567"/>
                  </a:lnTo>
                  <a:lnTo>
                    <a:pt x="1898758" y="44447"/>
                  </a:lnTo>
                  <a:lnTo>
                    <a:pt x="1912607" y="37973"/>
                  </a:lnTo>
                  <a:lnTo>
                    <a:pt x="1909097" y="34697"/>
                  </a:lnTo>
                  <a:lnTo>
                    <a:pt x="1858741" y="25378"/>
                  </a:lnTo>
                  <a:lnTo>
                    <a:pt x="1794853" y="19705"/>
                  </a:lnTo>
                  <a:lnTo>
                    <a:pt x="1754675" y="17063"/>
                  </a:lnTo>
                  <a:lnTo>
                    <a:pt x="1709390" y="14568"/>
                  </a:lnTo>
                  <a:lnTo>
                    <a:pt x="1659286" y="12230"/>
                  </a:lnTo>
                  <a:lnTo>
                    <a:pt x="1604649" y="10060"/>
                  </a:lnTo>
                  <a:lnTo>
                    <a:pt x="1545767" y="8070"/>
                  </a:lnTo>
                  <a:lnTo>
                    <a:pt x="1482925" y="6272"/>
                  </a:lnTo>
                  <a:lnTo>
                    <a:pt x="1416413" y="4676"/>
                  </a:lnTo>
                  <a:lnTo>
                    <a:pt x="1346516" y="3295"/>
                  </a:lnTo>
                  <a:lnTo>
                    <a:pt x="1273521" y="2139"/>
                  </a:lnTo>
                  <a:lnTo>
                    <a:pt x="1197716" y="1220"/>
                  </a:lnTo>
                  <a:lnTo>
                    <a:pt x="1119388" y="550"/>
                  </a:lnTo>
                  <a:lnTo>
                    <a:pt x="1038823" y="139"/>
                  </a:lnTo>
                  <a:lnTo>
                    <a:pt x="956310" y="0"/>
                  </a:lnTo>
                  <a:close/>
                </a:path>
              </a:pathLst>
            </a:custGeom>
            <a:solidFill>
              <a:srgbClr val="E0E2E9">
                <a:alpha val="1056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5407848" y="3809928"/>
              <a:ext cx="1899920" cy="74295"/>
            </a:xfrm>
            <a:custGeom>
              <a:avLst/>
              <a:gdLst/>
              <a:ahLst/>
              <a:cxnLst/>
              <a:rect l="l" t="t" r="r" b="b"/>
              <a:pathLst>
                <a:path w="1899920" h="74295">
                  <a:moveTo>
                    <a:pt x="949807" y="0"/>
                  </a:moveTo>
                  <a:lnTo>
                    <a:pt x="867855" y="135"/>
                  </a:lnTo>
                  <a:lnTo>
                    <a:pt x="787838" y="536"/>
                  </a:lnTo>
                  <a:lnTo>
                    <a:pt x="710042" y="1190"/>
                  </a:lnTo>
                  <a:lnTo>
                    <a:pt x="634752" y="2086"/>
                  </a:lnTo>
                  <a:lnTo>
                    <a:pt x="562253" y="3213"/>
                  </a:lnTo>
                  <a:lnTo>
                    <a:pt x="492831" y="4561"/>
                  </a:lnTo>
                  <a:lnTo>
                    <a:pt x="426769" y="6117"/>
                  </a:lnTo>
                  <a:lnTo>
                    <a:pt x="364354" y="7871"/>
                  </a:lnTo>
                  <a:lnTo>
                    <a:pt x="305871" y="9812"/>
                  </a:lnTo>
                  <a:lnTo>
                    <a:pt x="251605" y="11928"/>
                  </a:lnTo>
                  <a:lnTo>
                    <a:pt x="201840" y="14208"/>
                  </a:lnTo>
                  <a:lnTo>
                    <a:pt x="156862" y="16642"/>
                  </a:lnTo>
                  <a:lnTo>
                    <a:pt x="116956" y="19218"/>
                  </a:lnTo>
                  <a:lnTo>
                    <a:pt x="53501" y="24751"/>
                  </a:lnTo>
                  <a:lnTo>
                    <a:pt x="13755" y="30719"/>
                  </a:lnTo>
                  <a:lnTo>
                    <a:pt x="0" y="37033"/>
                  </a:lnTo>
                  <a:lnTo>
                    <a:pt x="3486" y="40227"/>
                  </a:lnTo>
                  <a:lnTo>
                    <a:pt x="53501" y="49315"/>
                  </a:lnTo>
                  <a:lnTo>
                    <a:pt x="116956" y="54848"/>
                  </a:lnTo>
                  <a:lnTo>
                    <a:pt x="156862" y="57424"/>
                  </a:lnTo>
                  <a:lnTo>
                    <a:pt x="201840" y="59857"/>
                  </a:lnTo>
                  <a:lnTo>
                    <a:pt x="251605" y="62138"/>
                  </a:lnTo>
                  <a:lnTo>
                    <a:pt x="305871" y="64254"/>
                  </a:lnTo>
                  <a:lnTo>
                    <a:pt x="364354" y="66194"/>
                  </a:lnTo>
                  <a:lnTo>
                    <a:pt x="426769" y="67948"/>
                  </a:lnTo>
                  <a:lnTo>
                    <a:pt x="492831" y="69505"/>
                  </a:lnTo>
                  <a:lnTo>
                    <a:pt x="562253" y="70852"/>
                  </a:lnTo>
                  <a:lnTo>
                    <a:pt x="634752" y="71979"/>
                  </a:lnTo>
                  <a:lnTo>
                    <a:pt x="710042" y="72875"/>
                  </a:lnTo>
                  <a:lnTo>
                    <a:pt x="787838" y="73529"/>
                  </a:lnTo>
                  <a:lnTo>
                    <a:pt x="867855" y="73930"/>
                  </a:lnTo>
                  <a:lnTo>
                    <a:pt x="949807" y="74066"/>
                  </a:lnTo>
                  <a:lnTo>
                    <a:pt x="1031762" y="73930"/>
                  </a:lnTo>
                  <a:lnTo>
                    <a:pt x="1111780" y="73529"/>
                  </a:lnTo>
                  <a:lnTo>
                    <a:pt x="1189577" y="72875"/>
                  </a:lnTo>
                  <a:lnTo>
                    <a:pt x="1264869" y="71979"/>
                  </a:lnTo>
                  <a:lnTo>
                    <a:pt x="1337369" y="70852"/>
                  </a:lnTo>
                  <a:lnTo>
                    <a:pt x="1406792" y="69505"/>
                  </a:lnTo>
                  <a:lnTo>
                    <a:pt x="1472854" y="67948"/>
                  </a:lnTo>
                  <a:lnTo>
                    <a:pt x="1535270" y="66194"/>
                  </a:lnTo>
                  <a:lnTo>
                    <a:pt x="1593754" y="64254"/>
                  </a:lnTo>
                  <a:lnTo>
                    <a:pt x="1648021" y="62138"/>
                  </a:lnTo>
                  <a:lnTo>
                    <a:pt x="1697786" y="59857"/>
                  </a:lnTo>
                  <a:lnTo>
                    <a:pt x="1742764" y="57424"/>
                  </a:lnTo>
                  <a:lnTo>
                    <a:pt x="1782670" y="54848"/>
                  </a:lnTo>
                  <a:lnTo>
                    <a:pt x="1846126" y="49315"/>
                  </a:lnTo>
                  <a:lnTo>
                    <a:pt x="1885872" y="43346"/>
                  </a:lnTo>
                  <a:lnTo>
                    <a:pt x="1899627" y="37033"/>
                  </a:lnTo>
                  <a:lnTo>
                    <a:pt x="1896141" y="33838"/>
                  </a:lnTo>
                  <a:lnTo>
                    <a:pt x="1846126" y="24751"/>
                  </a:lnTo>
                  <a:lnTo>
                    <a:pt x="1782670" y="19218"/>
                  </a:lnTo>
                  <a:lnTo>
                    <a:pt x="1742764" y="16642"/>
                  </a:lnTo>
                  <a:lnTo>
                    <a:pt x="1697786" y="14208"/>
                  </a:lnTo>
                  <a:lnTo>
                    <a:pt x="1648021" y="11928"/>
                  </a:lnTo>
                  <a:lnTo>
                    <a:pt x="1593754" y="9812"/>
                  </a:lnTo>
                  <a:lnTo>
                    <a:pt x="1535270" y="7871"/>
                  </a:lnTo>
                  <a:lnTo>
                    <a:pt x="1472854" y="6117"/>
                  </a:lnTo>
                  <a:lnTo>
                    <a:pt x="1406792" y="4561"/>
                  </a:lnTo>
                  <a:lnTo>
                    <a:pt x="1337369" y="3213"/>
                  </a:lnTo>
                  <a:lnTo>
                    <a:pt x="1264869" y="2086"/>
                  </a:lnTo>
                  <a:lnTo>
                    <a:pt x="1189577" y="1190"/>
                  </a:lnTo>
                  <a:lnTo>
                    <a:pt x="1111780" y="536"/>
                  </a:lnTo>
                  <a:lnTo>
                    <a:pt x="1031762" y="135"/>
                  </a:lnTo>
                  <a:lnTo>
                    <a:pt x="949807" y="0"/>
                  </a:lnTo>
                  <a:close/>
                </a:path>
              </a:pathLst>
            </a:custGeom>
            <a:solidFill>
              <a:srgbClr val="DFDFE7">
                <a:alpha val="1152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5414356" y="3810849"/>
              <a:ext cx="1887220" cy="72390"/>
            </a:xfrm>
            <a:custGeom>
              <a:avLst/>
              <a:gdLst/>
              <a:ahLst/>
              <a:cxnLst/>
              <a:rect l="l" t="t" r="r" b="b"/>
              <a:pathLst>
                <a:path w="1887220" h="72389">
                  <a:moveTo>
                    <a:pt x="943317" y="0"/>
                  </a:moveTo>
                  <a:lnTo>
                    <a:pt x="861924" y="132"/>
                  </a:lnTo>
                  <a:lnTo>
                    <a:pt x="782454" y="522"/>
                  </a:lnTo>
                  <a:lnTo>
                    <a:pt x="705189" y="1160"/>
                  </a:lnTo>
                  <a:lnTo>
                    <a:pt x="630414" y="2033"/>
                  </a:lnTo>
                  <a:lnTo>
                    <a:pt x="558410" y="3132"/>
                  </a:lnTo>
                  <a:lnTo>
                    <a:pt x="489462" y="4445"/>
                  </a:lnTo>
                  <a:lnTo>
                    <a:pt x="423852" y="5962"/>
                  </a:lnTo>
                  <a:lnTo>
                    <a:pt x="361864" y="7672"/>
                  </a:lnTo>
                  <a:lnTo>
                    <a:pt x="303780" y="9563"/>
                  </a:lnTo>
                  <a:lnTo>
                    <a:pt x="249885" y="11626"/>
                  </a:lnTo>
                  <a:lnTo>
                    <a:pt x="200460" y="13848"/>
                  </a:lnTo>
                  <a:lnTo>
                    <a:pt x="155789" y="16220"/>
                  </a:lnTo>
                  <a:lnTo>
                    <a:pt x="116156" y="18731"/>
                  </a:lnTo>
                  <a:lnTo>
                    <a:pt x="53135" y="24123"/>
                  </a:lnTo>
                  <a:lnTo>
                    <a:pt x="13661" y="29940"/>
                  </a:lnTo>
                  <a:lnTo>
                    <a:pt x="0" y="36093"/>
                  </a:lnTo>
                  <a:lnTo>
                    <a:pt x="3462" y="39206"/>
                  </a:lnTo>
                  <a:lnTo>
                    <a:pt x="53135" y="48062"/>
                  </a:lnTo>
                  <a:lnTo>
                    <a:pt x="116156" y="53455"/>
                  </a:lnTo>
                  <a:lnTo>
                    <a:pt x="155789" y="55965"/>
                  </a:lnTo>
                  <a:lnTo>
                    <a:pt x="200460" y="58337"/>
                  </a:lnTo>
                  <a:lnTo>
                    <a:pt x="249885" y="60560"/>
                  </a:lnTo>
                  <a:lnTo>
                    <a:pt x="303780" y="62622"/>
                  </a:lnTo>
                  <a:lnTo>
                    <a:pt x="361864" y="64514"/>
                  </a:lnTo>
                  <a:lnTo>
                    <a:pt x="423852" y="66224"/>
                  </a:lnTo>
                  <a:lnTo>
                    <a:pt x="489462" y="67740"/>
                  </a:lnTo>
                  <a:lnTo>
                    <a:pt x="558410" y="69054"/>
                  </a:lnTo>
                  <a:lnTo>
                    <a:pt x="630414" y="70152"/>
                  </a:lnTo>
                  <a:lnTo>
                    <a:pt x="705189" y="71026"/>
                  </a:lnTo>
                  <a:lnTo>
                    <a:pt x="782454" y="71663"/>
                  </a:lnTo>
                  <a:lnTo>
                    <a:pt x="861924" y="72054"/>
                  </a:lnTo>
                  <a:lnTo>
                    <a:pt x="943317" y="72186"/>
                  </a:lnTo>
                  <a:lnTo>
                    <a:pt x="1024710" y="72054"/>
                  </a:lnTo>
                  <a:lnTo>
                    <a:pt x="1104181" y="71663"/>
                  </a:lnTo>
                  <a:lnTo>
                    <a:pt x="1181445" y="71026"/>
                  </a:lnTo>
                  <a:lnTo>
                    <a:pt x="1256221" y="70152"/>
                  </a:lnTo>
                  <a:lnTo>
                    <a:pt x="1328225" y="69054"/>
                  </a:lnTo>
                  <a:lnTo>
                    <a:pt x="1397173" y="67740"/>
                  </a:lnTo>
                  <a:lnTo>
                    <a:pt x="1462783" y="66224"/>
                  </a:lnTo>
                  <a:lnTo>
                    <a:pt x="1524771" y="64514"/>
                  </a:lnTo>
                  <a:lnTo>
                    <a:pt x="1582855" y="62622"/>
                  </a:lnTo>
                  <a:lnTo>
                    <a:pt x="1636750" y="60560"/>
                  </a:lnTo>
                  <a:lnTo>
                    <a:pt x="1686175" y="58337"/>
                  </a:lnTo>
                  <a:lnTo>
                    <a:pt x="1730845" y="55965"/>
                  </a:lnTo>
                  <a:lnTo>
                    <a:pt x="1770478" y="53455"/>
                  </a:lnTo>
                  <a:lnTo>
                    <a:pt x="1833500" y="48062"/>
                  </a:lnTo>
                  <a:lnTo>
                    <a:pt x="1872974" y="42246"/>
                  </a:lnTo>
                  <a:lnTo>
                    <a:pt x="1886635" y="36093"/>
                  </a:lnTo>
                  <a:lnTo>
                    <a:pt x="1883173" y="32980"/>
                  </a:lnTo>
                  <a:lnTo>
                    <a:pt x="1833500" y="24123"/>
                  </a:lnTo>
                  <a:lnTo>
                    <a:pt x="1770478" y="18731"/>
                  </a:lnTo>
                  <a:lnTo>
                    <a:pt x="1730845" y="16220"/>
                  </a:lnTo>
                  <a:lnTo>
                    <a:pt x="1686175" y="13848"/>
                  </a:lnTo>
                  <a:lnTo>
                    <a:pt x="1636750" y="11626"/>
                  </a:lnTo>
                  <a:lnTo>
                    <a:pt x="1582855" y="9563"/>
                  </a:lnTo>
                  <a:lnTo>
                    <a:pt x="1524771" y="7672"/>
                  </a:lnTo>
                  <a:lnTo>
                    <a:pt x="1462783" y="5962"/>
                  </a:lnTo>
                  <a:lnTo>
                    <a:pt x="1397173" y="4445"/>
                  </a:lnTo>
                  <a:lnTo>
                    <a:pt x="1328225" y="3132"/>
                  </a:lnTo>
                  <a:lnTo>
                    <a:pt x="1256221" y="2033"/>
                  </a:lnTo>
                  <a:lnTo>
                    <a:pt x="1181445" y="1160"/>
                  </a:lnTo>
                  <a:lnTo>
                    <a:pt x="1104181" y="522"/>
                  </a:lnTo>
                  <a:lnTo>
                    <a:pt x="1024710" y="132"/>
                  </a:lnTo>
                  <a:lnTo>
                    <a:pt x="943317" y="0"/>
                  </a:lnTo>
                  <a:close/>
                </a:path>
              </a:pathLst>
            </a:custGeom>
            <a:solidFill>
              <a:srgbClr val="DCDEE3">
                <a:alpha val="1248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5420865" y="3811784"/>
              <a:ext cx="1873885" cy="70485"/>
            </a:xfrm>
            <a:custGeom>
              <a:avLst/>
              <a:gdLst/>
              <a:ahLst/>
              <a:cxnLst/>
              <a:rect l="l" t="t" r="r" b="b"/>
              <a:pathLst>
                <a:path w="1873884" h="70485">
                  <a:moveTo>
                    <a:pt x="936828" y="0"/>
                  </a:moveTo>
                  <a:lnTo>
                    <a:pt x="855994" y="129"/>
                  </a:lnTo>
                  <a:lnTo>
                    <a:pt x="777070" y="508"/>
                  </a:lnTo>
                  <a:lnTo>
                    <a:pt x="626076" y="1979"/>
                  </a:lnTo>
                  <a:lnTo>
                    <a:pt x="554567" y="3049"/>
                  </a:lnTo>
                  <a:lnTo>
                    <a:pt x="486093" y="4327"/>
                  </a:lnTo>
                  <a:lnTo>
                    <a:pt x="420935" y="5804"/>
                  </a:lnTo>
                  <a:lnTo>
                    <a:pt x="359373" y="7468"/>
                  </a:lnTo>
                  <a:lnTo>
                    <a:pt x="301689" y="9309"/>
                  </a:lnTo>
                  <a:lnTo>
                    <a:pt x="248164" y="11317"/>
                  </a:lnTo>
                  <a:lnTo>
                    <a:pt x="199080" y="13481"/>
                  </a:lnTo>
                  <a:lnTo>
                    <a:pt x="154717" y="15790"/>
                  </a:lnTo>
                  <a:lnTo>
                    <a:pt x="115357" y="18234"/>
                  </a:lnTo>
                  <a:lnTo>
                    <a:pt x="52769" y="23485"/>
                  </a:lnTo>
                  <a:lnTo>
                    <a:pt x="13567" y="29148"/>
                  </a:lnTo>
                  <a:lnTo>
                    <a:pt x="0" y="35140"/>
                  </a:lnTo>
                  <a:lnTo>
                    <a:pt x="3438" y="38172"/>
                  </a:lnTo>
                  <a:lnTo>
                    <a:pt x="52769" y="46796"/>
                  </a:lnTo>
                  <a:lnTo>
                    <a:pt x="115357" y="52047"/>
                  </a:lnTo>
                  <a:lnTo>
                    <a:pt x="154717" y="54491"/>
                  </a:lnTo>
                  <a:lnTo>
                    <a:pt x="199080" y="56800"/>
                  </a:lnTo>
                  <a:lnTo>
                    <a:pt x="248164" y="58964"/>
                  </a:lnTo>
                  <a:lnTo>
                    <a:pt x="301689" y="60972"/>
                  </a:lnTo>
                  <a:lnTo>
                    <a:pt x="359373" y="62813"/>
                  </a:lnTo>
                  <a:lnTo>
                    <a:pt x="420935" y="64477"/>
                  </a:lnTo>
                  <a:lnTo>
                    <a:pt x="486093" y="65954"/>
                  </a:lnTo>
                  <a:lnTo>
                    <a:pt x="554567" y="67232"/>
                  </a:lnTo>
                  <a:lnTo>
                    <a:pt x="626076" y="68302"/>
                  </a:lnTo>
                  <a:lnTo>
                    <a:pt x="777070" y="69772"/>
                  </a:lnTo>
                  <a:lnTo>
                    <a:pt x="855994" y="70152"/>
                  </a:lnTo>
                  <a:lnTo>
                    <a:pt x="936828" y="70281"/>
                  </a:lnTo>
                  <a:lnTo>
                    <a:pt x="1017659" y="70152"/>
                  </a:lnTo>
                  <a:lnTo>
                    <a:pt x="1096581" y="69772"/>
                  </a:lnTo>
                  <a:lnTo>
                    <a:pt x="1247573" y="68302"/>
                  </a:lnTo>
                  <a:lnTo>
                    <a:pt x="1319080" y="67232"/>
                  </a:lnTo>
                  <a:lnTo>
                    <a:pt x="1387553" y="65954"/>
                  </a:lnTo>
                  <a:lnTo>
                    <a:pt x="1452711" y="64477"/>
                  </a:lnTo>
                  <a:lnTo>
                    <a:pt x="1514272" y="62813"/>
                  </a:lnTo>
                  <a:lnTo>
                    <a:pt x="1571955" y="60972"/>
                  </a:lnTo>
                  <a:lnTo>
                    <a:pt x="1625480" y="58964"/>
                  </a:lnTo>
                  <a:lnTo>
                    <a:pt x="1674564" y="56800"/>
                  </a:lnTo>
                  <a:lnTo>
                    <a:pt x="1718926" y="54491"/>
                  </a:lnTo>
                  <a:lnTo>
                    <a:pt x="1758286" y="52047"/>
                  </a:lnTo>
                  <a:lnTo>
                    <a:pt x="1820874" y="46796"/>
                  </a:lnTo>
                  <a:lnTo>
                    <a:pt x="1860076" y="41132"/>
                  </a:lnTo>
                  <a:lnTo>
                    <a:pt x="1873643" y="35140"/>
                  </a:lnTo>
                  <a:lnTo>
                    <a:pt x="1870204" y="32109"/>
                  </a:lnTo>
                  <a:lnTo>
                    <a:pt x="1820874" y="23485"/>
                  </a:lnTo>
                  <a:lnTo>
                    <a:pt x="1758286" y="18234"/>
                  </a:lnTo>
                  <a:lnTo>
                    <a:pt x="1718926" y="15790"/>
                  </a:lnTo>
                  <a:lnTo>
                    <a:pt x="1674564" y="13481"/>
                  </a:lnTo>
                  <a:lnTo>
                    <a:pt x="1625480" y="11317"/>
                  </a:lnTo>
                  <a:lnTo>
                    <a:pt x="1571955" y="9309"/>
                  </a:lnTo>
                  <a:lnTo>
                    <a:pt x="1514272" y="7468"/>
                  </a:lnTo>
                  <a:lnTo>
                    <a:pt x="1452711" y="5804"/>
                  </a:lnTo>
                  <a:lnTo>
                    <a:pt x="1387553" y="4327"/>
                  </a:lnTo>
                  <a:lnTo>
                    <a:pt x="1319080" y="3049"/>
                  </a:lnTo>
                  <a:lnTo>
                    <a:pt x="1247573" y="1979"/>
                  </a:lnTo>
                  <a:lnTo>
                    <a:pt x="1096581" y="508"/>
                  </a:lnTo>
                  <a:lnTo>
                    <a:pt x="1017659" y="129"/>
                  </a:lnTo>
                  <a:lnTo>
                    <a:pt x="936828" y="0"/>
                  </a:lnTo>
                  <a:close/>
                </a:path>
              </a:pathLst>
            </a:custGeom>
            <a:solidFill>
              <a:srgbClr val="D9DBE1">
                <a:alpha val="1345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5427375" y="3812705"/>
              <a:ext cx="1861185" cy="68580"/>
            </a:xfrm>
            <a:custGeom>
              <a:avLst/>
              <a:gdLst/>
              <a:ahLst/>
              <a:cxnLst/>
              <a:rect l="l" t="t" r="r" b="b"/>
              <a:pathLst>
                <a:path w="1861184" h="68579">
                  <a:moveTo>
                    <a:pt x="930325" y="0"/>
                  </a:moveTo>
                  <a:lnTo>
                    <a:pt x="771678" y="495"/>
                  </a:lnTo>
                  <a:lnTo>
                    <a:pt x="621731" y="1925"/>
                  </a:lnTo>
                  <a:lnTo>
                    <a:pt x="482721" y="4209"/>
                  </a:lnTo>
                  <a:lnTo>
                    <a:pt x="418015" y="5646"/>
                  </a:lnTo>
                  <a:lnTo>
                    <a:pt x="356880" y="7265"/>
                  </a:lnTo>
                  <a:lnTo>
                    <a:pt x="299596" y="9056"/>
                  </a:lnTo>
                  <a:lnTo>
                    <a:pt x="246443" y="11010"/>
                  </a:lnTo>
                  <a:lnTo>
                    <a:pt x="197699" y="13116"/>
                  </a:lnTo>
                  <a:lnTo>
                    <a:pt x="153644" y="15363"/>
                  </a:lnTo>
                  <a:lnTo>
                    <a:pt x="114557" y="17742"/>
                  </a:lnTo>
                  <a:lnTo>
                    <a:pt x="52403" y="22852"/>
                  </a:lnTo>
                  <a:lnTo>
                    <a:pt x="13473" y="28366"/>
                  </a:lnTo>
                  <a:lnTo>
                    <a:pt x="0" y="34201"/>
                  </a:lnTo>
                  <a:lnTo>
                    <a:pt x="3414" y="37153"/>
                  </a:lnTo>
                  <a:lnTo>
                    <a:pt x="52403" y="45549"/>
                  </a:lnTo>
                  <a:lnTo>
                    <a:pt x="114557" y="50660"/>
                  </a:lnTo>
                  <a:lnTo>
                    <a:pt x="153644" y="53038"/>
                  </a:lnTo>
                  <a:lnTo>
                    <a:pt x="197699" y="55286"/>
                  </a:lnTo>
                  <a:lnTo>
                    <a:pt x="246443" y="57391"/>
                  </a:lnTo>
                  <a:lnTo>
                    <a:pt x="299596" y="59345"/>
                  </a:lnTo>
                  <a:lnTo>
                    <a:pt x="356880" y="61137"/>
                  </a:lnTo>
                  <a:lnTo>
                    <a:pt x="418015" y="62756"/>
                  </a:lnTo>
                  <a:lnTo>
                    <a:pt x="482721" y="64192"/>
                  </a:lnTo>
                  <a:lnTo>
                    <a:pt x="621731" y="66476"/>
                  </a:lnTo>
                  <a:lnTo>
                    <a:pt x="771678" y="67907"/>
                  </a:lnTo>
                  <a:lnTo>
                    <a:pt x="930325" y="68402"/>
                  </a:lnTo>
                  <a:lnTo>
                    <a:pt x="1088977" y="67907"/>
                  </a:lnTo>
                  <a:lnTo>
                    <a:pt x="1238926" y="66476"/>
                  </a:lnTo>
                  <a:lnTo>
                    <a:pt x="1377938" y="64192"/>
                  </a:lnTo>
                  <a:lnTo>
                    <a:pt x="1442646" y="62756"/>
                  </a:lnTo>
                  <a:lnTo>
                    <a:pt x="1503781" y="61137"/>
                  </a:lnTo>
                  <a:lnTo>
                    <a:pt x="1561065" y="59345"/>
                  </a:lnTo>
                  <a:lnTo>
                    <a:pt x="1614219" y="57391"/>
                  </a:lnTo>
                  <a:lnTo>
                    <a:pt x="1662963" y="55286"/>
                  </a:lnTo>
                  <a:lnTo>
                    <a:pt x="1707019" y="53038"/>
                  </a:lnTo>
                  <a:lnTo>
                    <a:pt x="1746106" y="50660"/>
                  </a:lnTo>
                  <a:lnTo>
                    <a:pt x="1808260" y="45549"/>
                  </a:lnTo>
                  <a:lnTo>
                    <a:pt x="1847191" y="40035"/>
                  </a:lnTo>
                  <a:lnTo>
                    <a:pt x="1860664" y="34201"/>
                  </a:lnTo>
                  <a:lnTo>
                    <a:pt x="1857249" y="31248"/>
                  </a:lnTo>
                  <a:lnTo>
                    <a:pt x="1808260" y="22852"/>
                  </a:lnTo>
                  <a:lnTo>
                    <a:pt x="1746106" y="17742"/>
                  </a:lnTo>
                  <a:lnTo>
                    <a:pt x="1707019" y="15363"/>
                  </a:lnTo>
                  <a:lnTo>
                    <a:pt x="1662963" y="13116"/>
                  </a:lnTo>
                  <a:lnTo>
                    <a:pt x="1614219" y="11010"/>
                  </a:lnTo>
                  <a:lnTo>
                    <a:pt x="1561065" y="9056"/>
                  </a:lnTo>
                  <a:lnTo>
                    <a:pt x="1503781" y="7265"/>
                  </a:lnTo>
                  <a:lnTo>
                    <a:pt x="1442646" y="5646"/>
                  </a:lnTo>
                  <a:lnTo>
                    <a:pt x="1377938" y="4209"/>
                  </a:lnTo>
                  <a:lnTo>
                    <a:pt x="1238926" y="1925"/>
                  </a:lnTo>
                  <a:lnTo>
                    <a:pt x="1088977" y="495"/>
                  </a:lnTo>
                  <a:lnTo>
                    <a:pt x="930325" y="0"/>
                  </a:lnTo>
                  <a:close/>
                </a:path>
              </a:pathLst>
            </a:custGeom>
            <a:solidFill>
              <a:srgbClr val="D5D9DF">
                <a:alpha val="1441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5433884" y="3813749"/>
              <a:ext cx="1847850" cy="66675"/>
            </a:xfrm>
            <a:custGeom>
              <a:avLst/>
              <a:gdLst/>
              <a:ahLst/>
              <a:cxnLst/>
              <a:rect l="l" t="t" r="r" b="b"/>
              <a:pathLst>
                <a:path w="1847850" h="66675">
                  <a:moveTo>
                    <a:pt x="1003548" y="0"/>
                  </a:moveTo>
                  <a:lnTo>
                    <a:pt x="844123" y="0"/>
                  </a:lnTo>
                  <a:lnTo>
                    <a:pt x="690625" y="946"/>
                  </a:lnTo>
                  <a:lnTo>
                    <a:pt x="546877" y="2762"/>
                  </a:lnTo>
                  <a:lnTo>
                    <a:pt x="415097" y="5369"/>
                  </a:lnTo>
                  <a:lnTo>
                    <a:pt x="354389" y="6943"/>
                  </a:lnTo>
                  <a:lnTo>
                    <a:pt x="297505" y="8686"/>
                  </a:lnTo>
                  <a:lnTo>
                    <a:pt x="244723" y="10586"/>
                  </a:lnTo>
                  <a:lnTo>
                    <a:pt x="196319" y="12634"/>
                  </a:lnTo>
                  <a:lnTo>
                    <a:pt x="152571" y="14819"/>
                  </a:lnTo>
                  <a:lnTo>
                    <a:pt x="113757" y="17133"/>
                  </a:lnTo>
                  <a:lnTo>
                    <a:pt x="52037" y="22103"/>
                  </a:lnTo>
                  <a:lnTo>
                    <a:pt x="13379" y="27465"/>
                  </a:lnTo>
                  <a:lnTo>
                    <a:pt x="0" y="33139"/>
                  </a:lnTo>
                  <a:lnTo>
                    <a:pt x="3391" y="36010"/>
                  </a:lnTo>
                  <a:lnTo>
                    <a:pt x="52037" y="44175"/>
                  </a:lnTo>
                  <a:lnTo>
                    <a:pt x="113757" y="49145"/>
                  </a:lnTo>
                  <a:lnTo>
                    <a:pt x="152571" y="51458"/>
                  </a:lnTo>
                  <a:lnTo>
                    <a:pt x="196319" y="53644"/>
                  </a:lnTo>
                  <a:lnTo>
                    <a:pt x="244723" y="55692"/>
                  </a:lnTo>
                  <a:lnTo>
                    <a:pt x="297505" y="57592"/>
                  </a:lnTo>
                  <a:lnTo>
                    <a:pt x="354389" y="59334"/>
                  </a:lnTo>
                  <a:lnTo>
                    <a:pt x="415097" y="60909"/>
                  </a:lnTo>
                  <a:lnTo>
                    <a:pt x="546877" y="63515"/>
                  </a:lnTo>
                  <a:lnTo>
                    <a:pt x="690625" y="65332"/>
                  </a:lnTo>
                  <a:lnTo>
                    <a:pt x="844123" y="66278"/>
                  </a:lnTo>
                  <a:lnTo>
                    <a:pt x="1003548" y="66278"/>
                  </a:lnTo>
                  <a:lnTo>
                    <a:pt x="1157046" y="65332"/>
                  </a:lnTo>
                  <a:lnTo>
                    <a:pt x="1300795" y="63515"/>
                  </a:lnTo>
                  <a:lnTo>
                    <a:pt x="1432574" y="60909"/>
                  </a:lnTo>
                  <a:lnTo>
                    <a:pt x="1493282" y="59334"/>
                  </a:lnTo>
                  <a:lnTo>
                    <a:pt x="1550166" y="57592"/>
                  </a:lnTo>
                  <a:lnTo>
                    <a:pt x="1602948" y="55692"/>
                  </a:lnTo>
                  <a:lnTo>
                    <a:pt x="1651352" y="53644"/>
                  </a:lnTo>
                  <a:lnTo>
                    <a:pt x="1695100" y="51458"/>
                  </a:lnTo>
                  <a:lnTo>
                    <a:pt x="1733914" y="49145"/>
                  </a:lnTo>
                  <a:lnTo>
                    <a:pt x="1795634" y="44175"/>
                  </a:lnTo>
                  <a:lnTo>
                    <a:pt x="1834293" y="38813"/>
                  </a:lnTo>
                  <a:lnTo>
                    <a:pt x="1847672" y="33139"/>
                  </a:lnTo>
                  <a:lnTo>
                    <a:pt x="1844281" y="30268"/>
                  </a:lnTo>
                  <a:lnTo>
                    <a:pt x="1795634" y="22103"/>
                  </a:lnTo>
                  <a:lnTo>
                    <a:pt x="1733914" y="17133"/>
                  </a:lnTo>
                  <a:lnTo>
                    <a:pt x="1695100" y="14819"/>
                  </a:lnTo>
                  <a:lnTo>
                    <a:pt x="1651352" y="12634"/>
                  </a:lnTo>
                  <a:lnTo>
                    <a:pt x="1602948" y="10586"/>
                  </a:lnTo>
                  <a:lnTo>
                    <a:pt x="1550166" y="8686"/>
                  </a:lnTo>
                  <a:lnTo>
                    <a:pt x="1493282" y="6943"/>
                  </a:lnTo>
                  <a:lnTo>
                    <a:pt x="1432574" y="5369"/>
                  </a:lnTo>
                  <a:lnTo>
                    <a:pt x="1300795" y="2762"/>
                  </a:lnTo>
                  <a:lnTo>
                    <a:pt x="1157046" y="946"/>
                  </a:lnTo>
                  <a:lnTo>
                    <a:pt x="1003548" y="0"/>
                  </a:lnTo>
                  <a:close/>
                </a:path>
              </a:pathLst>
            </a:custGeom>
            <a:solidFill>
              <a:srgbClr val="D3D5DE">
                <a:alpha val="1537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5440393" y="3814547"/>
              <a:ext cx="1835150" cy="64769"/>
            </a:xfrm>
            <a:custGeom>
              <a:avLst/>
              <a:gdLst/>
              <a:ahLst/>
              <a:cxnLst/>
              <a:rect l="l" t="t" r="r" b="b"/>
              <a:pathLst>
                <a:path w="1835150" h="64770">
                  <a:moveTo>
                    <a:pt x="917346" y="0"/>
                  </a:moveTo>
                  <a:lnTo>
                    <a:pt x="833848" y="132"/>
                  </a:lnTo>
                  <a:lnTo>
                    <a:pt x="752450" y="520"/>
                  </a:lnTo>
                  <a:lnTo>
                    <a:pt x="673477" y="1154"/>
                  </a:lnTo>
                  <a:lnTo>
                    <a:pt x="597252" y="2021"/>
                  </a:lnTo>
                  <a:lnTo>
                    <a:pt x="524099" y="3111"/>
                  </a:lnTo>
                  <a:lnTo>
                    <a:pt x="454342" y="4411"/>
                  </a:lnTo>
                  <a:lnTo>
                    <a:pt x="388304" y="5911"/>
                  </a:lnTo>
                  <a:lnTo>
                    <a:pt x="326309" y="7599"/>
                  </a:lnTo>
                  <a:lnTo>
                    <a:pt x="268682" y="9464"/>
                  </a:lnTo>
                  <a:lnTo>
                    <a:pt x="215746" y="11494"/>
                  </a:lnTo>
                  <a:lnTo>
                    <a:pt x="167825" y="13679"/>
                  </a:lnTo>
                  <a:lnTo>
                    <a:pt x="125243" y="16005"/>
                  </a:lnTo>
                  <a:lnTo>
                    <a:pt x="57390" y="21041"/>
                  </a:lnTo>
                  <a:lnTo>
                    <a:pt x="14779" y="26510"/>
                  </a:lnTo>
                  <a:lnTo>
                    <a:pt x="0" y="32321"/>
                  </a:lnTo>
                  <a:lnTo>
                    <a:pt x="3748" y="35264"/>
                  </a:lnTo>
                  <a:lnTo>
                    <a:pt x="57390" y="43601"/>
                  </a:lnTo>
                  <a:lnTo>
                    <a:pt x="125243" y="48637"/>
                  </a:lnTo>
                  <a:lnTo>
                    <a:pt x="167825" y="50963"/>
                  </a:lnTo>
                  <a:lnTo>
                    <a:pt x="215746" y="53148"/>
                  </a:lnTo>
                  <a:lnTo>
                    <a:pt x="268682" y="55178"/>
                  </a:lnTo>
                  <a:lnTo>
                    <a:pt x="326309" y="57043"/>
                  </a:lnTo>
                  <a:lnTo>
                    <a:pt x="388304" y="58731"/>
                  </a:lnTo>
                  <a:lnTo>
                    <a:pt x="454342" y="60231"/>
                  </a:lnTo>
                  <a:lnTo>
                    <a:pt x="524099" y="61531"/>
                  </a:lnTo>
                  <a:lnTo>
                    <a:pt x="597252" y="62621"/>
                  </a:lnTo>
                  <a:lnTo>
                    <a:pt x="673477" y="63488"/>
                  </a:lnTo>
                  <a:lnTo>
                    <a:pt x="752450" y="64122"/>
                  </a:lnTo>
                  <a:lnTo>
                    <a:pt x="833848" y="64510"/>
                  </a:lnTo>
                  <a:lnTo>
                    <a:pt x="917346" y="64642"/>
                  </a:lnTo>
                  <a:lnTo>
                    <a:pt x="1000842" y="64510"/>
                  </a:lnTo>
                  <a:lnTo>
                    <a:pt x="1082238" y="64122"/>
                  </a:lnTo>
                  <a:lnTo>
                    <a:pt x="1161210" y="63488"/>
                  </a:lnTo>
                  <a:lnTo>
                    <a:pt x="1237435" y="62621"/>
                  </a:lnTo>
                  <a:lnTo>
                    <a:pt x="1310587" y="61531"/>
                  </a:lnTo>
                  <a:lnTo>
                    <a:pt x="1380345" y="60231"/>
                  </a:lnTo>
                  <a:lnTo>
                    <a:pt x="1446383" y="58731"/>
                  </a:lnTo>
                  <a:lnTo>
                    <a:pt x="1508377" y="57043"/>
                  </a:lnTo>
                  <a:lnTo>
                    <a:pt x="1566005" y="55178"/>
                  </a:lnTo>
                  <a:lnTo>
                    <a:pt x="1618941" y="53148"/>
                  </a:lnTo>
                  <a:lnTo>
                    <a:pt x="1666863" y="50963"/>
                  </a:lnTo>
                  <a:lnTo>
                    <a:pt x="1709446" y="48637"/>
                  </a:lnTo>
                  <a:lnTo>
                    <a:pt x="1777300" y="43601"/>
                  </a:lnTo>
                  <a:lnTo>
                    <a:pt x="1819912" y="38132"/>
                  </a:lnTo>
                  <a:lnTo>
                    <a:pt x="1834692" y="32321"/>
                  </a:lnTo>
                  <a:lnTo>
                    <a:pt x="1830943" y="29378"/>
                  </a:lnTo>
                  <a:lnTo>
                    <a:pt x="1777300" y="21041"/>
                  </a:lnTo>
                  <a:lnTo>
                    <a:pt x="1709446" y="16005"/>
                  </a:lnTo>
                  <a:lnTo>
                    <a:pt x="1666863" y="13679"/>
                  </a:lnTo>
                  <a:lnTo>
                    <a:pt x="1618941" y="11494"/>
                  </a:lnTo>
                  <a:lnTo>
                    <a:pt x="1566005" y="9464"/>
                  </a:lnTo>
                  <a:lnTo>
                    <a:pt x="1508377" y="7599"/>
                  </a:lnTo>
                  <a:lnTo>
                    <a:pt x="1446383" y="5911"/>
                  </a:lnTo>
                  <a:lnTo>
                    <a:pt x="1380345" y="4411"/>
                  </a:lnTo>
                  <a:lnTo>
                    <a:pt x="1310587" y="3111"/>
                  </a:lnTo>
                  <a:lnTo>
                    <a:pt x="1237435" y="2021"/>
                  </a:lnTo>
                  <a:lnTo>
                    <a:pt x="1161210" y="1154"/>
                  </a:lnTo>
                  <a:lnTo>
                    <a:pt x="1082238" y="520"/>
                  </a:lnTo>
                  <a:lnTo>
                    <a:pt x="1000842" y="132"/>
                  </a:lnTo>
                  <a:lnTo>
                    <a:pt x="917346" y="0"/>
                  </a:lnTo>
                  <a:close/>
                </a:path>
              </a:pathLst>
            </a:custGeom>
            <a:solidFill>
              <a:srgbClr val="D1D3DC">
                <a:alpha val="16333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5446903" y="3815468"/>
              <a:ext cx="1821814" cy="62865"/>
            </a:xfrm>
            <a:custGeom>
              <a:avLst/>
              <a:gdLst/>
              <a:ahLst/>
              <a:cxnLst/>
              <a:rect l="l" t="t" r="r" b="b"/>
              <a:pathLst>
                <a:path w="1821815" h="62864">
                  <a:moveTo>
                    <a:pt x="910844" y="0"/>
                  </a:moveTo>
                  <a:lnTo>
                    <a:pt x="827938" y="128"/>
                  </a:lnTo>
                  <a:lnTo>
                    <a:pt x="747118" y="505"/>
                  </a:lnTo>
                  <a:lnTo>
                    <a:pt x="593020" y="1962"/>
                  </a:lnTo>
                  <a:lnTo>
                    <a:pt x="520385" y="3020"/>
                  </a:lnTo>
                  <a:lnTo>
                    <a:pt x="451122" y="4283"/>
                  </a:lnTo>
                  <a:lnTo>
                    <a:pt x="385553" y="5740"/>
                  </a:lnTo>
                  <a:lnTo>
                    <a:pt x="323998" y="7379"/>
                  </a:lnTo>
                  <a:lnTo>
                    <a:pt x="266779" y="9190"/>
                  </a:lnTo>
                  <a:lnTo>
                    <a:pt x="214218" y="11161"/>
                  </a:lnTo>
                  <a:lnTo>
                    <a:pt x="166637" y="13281"/>
                  </a:lnTo>
                  <a:lnTo>
                    <a:pt x="124356" y="15541"/>
                  </a:lnTo>
                  <a:lnTo>
                    <a:pt x="56984" y="20430"/>
                  </a:lnTo>
                  <a:lnTo>
                    <a:pt x="14674" y="25739"/>
                  </a:lnTo>
                  <a:lnTo>
                    <a:pt x="0" y="31381"/>
                  </a:lnTo>
                  <a:lnTo>
                    <a:pt x="3722" y="34238"/>
                  </a:lnTo>
                  <a:lnTo>
                    <a:pt x="56984" y="42333"/>
                  </a:lnTo>
                  <a:lnTo>
                    <a:pt x="124356" y="47222"/>
                  </a:lnTo>
                  <a:lnTo>
                    <a:pt x="166637" y="49481"/>
                  </a:lnTo>
                  <a:lnTo>
                    <a:pt x="214218" y="51602"/>
                  </a:lnTo>
                  <a:lnTo>
                    <a:pt x="266779" y="53573"/>
                  </a:lnTo>
                  <a:lnTo>
                    <a:pt x="323998" y="55384"/>
                  </a:lnTo>
                  <a:lnTo>
                    <a:pt x="385553" y="57023"/>
                  </a:lnTo>
                  <a:lnTo>
                    <a:pt x="451122" y="58479"/>
                  </a:lnTo>
                  <a:lnTo>
                    <a:pt x="520385" y="59742"/>
                  </a:lnTo>
                  <a:lnTo>
                    <a:pt x="593020" y="60800"/>
                  </a:lnTo>
                  <a:lnTo>
                    <a:pt x="668704" y="61642"/>
                  </a:lnTo>
                  <a:lnTo>
                    <a:pt x="827938" y="62635"/>
                  </a:lnTo>
                  <a:lnTo>
                    <a:pt x="910844" y="62763"/>
                  </a:lnTo>
                  <a:lnTo>
                    <a:pt x="993751" y="62635"/>
                  </a:lnTo>
                  <a:lnTo>
                    <a:pt x="1074573" y="62257"/>
                  </a:lnTo>
                  <a:lnTo>
                    <a:pt x="1228674" y="60800"/>
                  </a:lnTo>
                  <a:lnTo>
                    <a:pt x="1301310" y="59742"/>
                  </a:lnTo>
                  <a:lnTo>
                    <a:pt x="1370574" y="58479"/>
                  </a:lnTo>
                  <a:lnTo>
                    <a:pt x="1436144" y="57023"/>
                  </a:lnTo>
                  <a:lnTo>
                    <a:pt x="1497700" y="55384"/>
                  </a:lnTo>
                  <a:lnTo>
                    <a:pt x="1554919" y="53573"/>
                  </a:lnTo>
                  <a:lnTo>
                    <a:pt x="1607481" y="51602"/>
                  </a:lnTo>
                  <a:lnTo>
                    <a:pt x="1655062" y="49481"/>
                  </a:lnTo>
                  <a:lnTo>
                    <a:pt x="1697343" y="47222"/>
                  </a:lnTo>
                  <a:lnTo>
                    <a:pt x="1764716" y="42333"/>
                  </a:lnTo>
                  <a:lnTo>
                    <a:pt x="1807025" y="37023"/>
                  </a:lnTo>
                  <a:lnTo>
                    <a:pt x="1821700" y="31381"/>
                  </a:lnTo>
                  <a:lnTo>
                    <a:pt x="1817978" y="28524"/>
                  </a:lnTo>
                  <a:lnTo>
                    <a:pt x="1764716" y="20430"/>
                  </a:lnTo>
                  <a:lnTo>
                    <a:pt x="1697343" y="15541"/>
                  </a:lnTo>
                  <a:lnTo>
                    <a:pt x="1655062" y="13281"/>
                  </a:lnTo>
                  <a:lnTo>
                    <a:pt x="1607481" y="11161"/>
                  </a:lnTo>
                  <a:lnTo>
                    <a:pt x="1554919" y="9190"/>
                  </a:lnTo>
                  <a:lnTo>
                    <a:pt x="1497700" y="7379"/>
                  </a:lnTo>
                  <a:lnTo>
                    <a:pt x="1436144" y="5740"/>
                  </a:lnTo>
                  <a:lnTo>
                    <a:pt x="1370574" y="4283"/>
                  </a:lnTo>
                  <a:lnTo>
                    <a:pt x="1301310" y="3020"/>
                  </a:lnTo>
                  <a:lnTo>
                    <a:pt x="1228674" y="1962"/>
                  </a:lnTo>
                  <a:lnTo>
                    <a:pt x="1152988" y="1120"/>
                  </a:lnTo>
                  <a:lnTo>
                    <a:pt x="993751" y="128"/>
                  </a:lnTo>
                  <a:lnTo>
                    <a:pt x="910844" y="0"/>
                  </a:lnTo>
                  <a:close/>
                </a:path>
              </a:pathLst>
            </a:custGeom>
            <a:solidFill>
              <a:srgbClr val="CED1DA">
                <a:alpha val="1729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5453411" y="3816390"/>
              <a:ext cx="1809114" cy="60960"/>
            </a:xfrm>
            <a:custGeom>
              <a:avLst/>
              <a:gdLst/>
              <a:ahLst/>
              <a:cxnLst/>
              <a:rect l="l" t="t" r="r" b="b"/>
              <a:pathLst>
                <a:path w="1809115" h="60960">
                  <a:moveTo>
                    <a:pt x="904354" y="0"/>
                  </a:moveTo>
                  <a:lnTo>
                    <a:pt x="741794" y="490"/>
                  </a:lnTo>
                  <a:lnTo>
                    <a:pt x="588793" y="1904"/>
                  </a:lnTo>
                  <a:lnTo>
                    <a:pt x="447907" y="4155"/>
                  </a:lnTo>
                  <a:lnTo>
                    <a:pt x="382804" y="5568"/>
                  </a:lnTo>
                  <a:lnTo>
                    <a:pt x="321688" y="7158"/>
                  </a:lnTo>
                  <a:lnTo>
                    <a:pt x="264877" y="8915"/>
                  </a:lnTo>
                  <a:lnTo>
                    <a:pt x="212691" y="10827"/>
                  </a:lnTo>
                  <a:lnTo>
                    <a:pt x="165448" y="12884"/>
                  </a:lnTo>
                  <a:lnTo>
                    <a:pt x="123469" y="15076"/>
                  </a:lnTo>
                  <a:lnTo>
                    <a:pt x="56578" y="19818"/>
                  </a:lnTo>
                  <a:lnTo>
                    <a:pt x="14570" y="24969"/>
                  </a:lnTo>
                  <a:lnTo>
                    <a:pt x="0" y="30441"/>
                  </a:lnTo>
                  <a:lnTo>
                    <a:pt x="3695" y="33213"/>
                  </a:lnTo>
                  <a:lnTo>
                    <a:pt x="56578" y="41064"/>
                  </a:lnTo>
                  <a:lnTo>
                    <a:pt x="123469" y="45807"/>
                  </a:lnTo>
                  <a:lnTo>
                    <a:pt x="165448" y="47998"/>
                  </a:lnTo>
                  <a:lnTo>
                    <a:pt x="212691" y="50056"/>
                  </a:lnTo>
                  <a:lnTo>
                    <a:pt x="264877" y="51968"/>
                  </a:lnTo>
                  <a:lnTo>
                    <a:pt x="321688" y="53724"/>
                  </a:lnTo>
                  <a:lnTo>
                    <a:pt x="382804" y="55315"/>
                  </a:lnTo>
                  <a:lnTo>
                    <a:pt x="447907" y="56728"/>
                  </a:lnTo>
                  <a:lnTo>
                    <a:pt x="588793" y="58979"/>
                  </a:lnTo>
                  <a:lnTo>
                    <a:pt x="741794" y="60393"/>
                  </a:lnTo>
                  <a:lnTo>
                    <a:pt x="904354" y="60883"/>
                  </a:lnTo>
                  <a:lnTo>
                    <a:pt x="1066914" y="60393"/>
                  </a:lnTo>
                  <a:lnTo>
                    <a:pt x="1219914" y="58979"/>
                  </a:lnTo>
                  <a:lnTo>
                    <a:pt x="1360801" y="56728"/>
                  </a:lnTo>
                  <a:lnTo>
                    <a:pt x="1425903" y="55315"/>
                  </a:lnTo>
                  <a:lnTo>
                    <a:pt x="1487020" y="53724"/>
                  </a:lnTo>
                  <a:lnTo>
                    <a:pt x="1543831" y="51968"/>
                  </a:lnTo>
                  <a:lnTo>
                    <a:pt x="1596017" y="50056"/>
                  </a:lnTo>
                  <a:lnTo>
                    <a:pt x="1643259" y="47998"/>
                  </a:lnTo>
                  <a:lnTo>
                    <a:pt x="1685238" y="45807"/>
                  </a:lnTo>
                  <a:lnTo>
                    <a:pt x="1752130" y="41064"/>
                  </a:lnTo>
                  <a:lnTo>
                    <a:pt x="1794138" y="35914"/>
                  </a:lnTo>
                  <a:lnTo>
                    <a:pt x="1808708" y="30441"/>
                  </a:lnTo>
                  <a:lnTo>
                    <a:pt x="1805012" y="27670"/>
                  </a:lnTo>
                  <a:lnTo>
                    <a:pt x="1752130" y="19818"/>
                  </a:lnTo>
                  <a:lnTo>
                    <a:pt x="1685238" y="15076"/>
                  </a:lnTo>
                  <a:lnTo>
                    <a:pt x="1643259" y="12884"/>
                  </a:lnTo>
                  <a:lnTo>
                    <a:pt x="1596017" y="10827"/>
                  </a:lnTo>
                  <a:lnTo>
                    <a:pt x="1543831" y="8915"/>
                  </a:lnTo>
                  <a:lnTo>
                    <a:pt x="1487020" y="7158"/>
                  </a:lnTo>
                  <a:lnTo>
                    <a:pt x="1425903" y="5568"/>
                  </a:lnTo>
                  <a:lnTo>
                    <a:pt x="1360801" y="4155"/>
                  </a:lnTo>
                  <a:lnTo>
                    <a:pt x="1219914" y="1904"/>
                  </a:lnTo>
                  <a:lnTo>
                    <a:pt x="1066914" y="490"/>
                  </a:lnTo>
                  <a:lnTo>
                    <a:pt x="904354" y="0"/>
                  </a:lnTo>
                  <a:close/>
                </a:path>
              </a:pathLst>
            </a:custGeom>
            <a:solidFill>
              <a:srgbClr val="CCCFD7">
                <a:alpha val="1825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5459920" y="3817432"/>
              <a:ext cx="1795780" cy="59055"/>
            </a:xfrm>
            <a:custGeom>
              <a:avLst/>
              <a:gdLst/>
              <a:ahLst/>
              <a:cxnLst/>
              <a:rect l="l" t="t" r="r" b="b"/>
              <a:pathLst>
                <a:path w="1795779" h="59054">
                  <a:moveTo>
                    <a:pt x="979587" y="0"/>
                  </a:moveTo>
                  <a:lnTo>
                    <a:pt x="816139" y="0"/>
                  </a:lnTo>
                  <a:lnTo>
                    <a:pt x="659174" y="933"/>
                  </a:lnTo>
                  <a:lnTo>
                    <a:pt x="512967" y="2719"/>
                  </a:lnTo>
                  <a:lnTo>
                    <a:pt x="380056" y="5276"/>
                  </a:lnTo>
                  <a:lnTo>
                    <a:pt x="319378" y="6817"/>
                  </a:lnTo>
                  <a:lnTo>
                    <a:pt x="262975" y="8520"/>
                  </a:lnTo>
                  <a:lnTo>
                    <a:pt x="211164" y="10373"/>
                  </a:lnTo>
                  <a:lnTo>
                    <a:pt x="164260" y="12367"/>
                  </a:lnTo>
                  <a:lnTo>
                    <a:pt x="122583" y="14491"/>
                  </a:lnTo>
                  <a:lnTo>
                    <a:pt x="56171" y="19087"/>
                  </a:lnTo>
                  <a:lnTo>
                    <a:pt x="14465" y="24078"/>
                  </a:lnTo>
                  <a:lnTo>
                    <a:pt x="0" y="29381"/>
                  </a:lnTo>
                  <a:lnTo>
                    <a:pt x="3669" y="32066"/>
                  </a:lnTo>
                  <a:lnTo>
                    <a:pt x="56171" y="39675"/>
                  </a:lnTo>
                  <a:lnTo>
                    <a:pt x="122583" y="44272"/>
                  </a:lnTo>
                  <a:lnTo>
                    <a:pt x="164260" y="46395"/>
                  </a:lnTo>
                  <a:lnTo>
                    <a:pt x="211164" y="48389"/>
                  </a:lnTo>
                  <a:lnTo>
                    <a:pt x="262975" y="50242"/>
                  </a:lnTo>
                  <a:lnTo>
                    <a:pt x="319378" y="51945"/>
                  </a:lnTo>
                  <a:lnTo>
                    <a:pt x="380056" y="53486"/>
                  </a:lnTo>
                  <a:lnTo>
                    <a:pt x="512967" y="56043"/>
                  </a:lnTo>
                  <a:lnTo>
                    <a:pt x="659174" y="57829"/>
                  </a:lnTo>
                  <a:lnTo>
                    <a:pt x="816139" y="58763"/>
                  </a:lnTo>
                  <a:lnTo>
                    <a:pt x="979587" y="58763"/>
                  </a:lnTo>
                  <a:lnTo>
                    <a:pt x="1136550" y="57829"/>
                  </a:lnTo>
                  <a:lnTo>
                    <a:pt x="1282755" y="56043"/>
                  </a:lnTo>
                  <a:lnTo>
                    <a:pt x="1415667" y="53486"/>
                  </a:lnTo>
                  <a:lnTo>
                    <a:pt x="1476345" y="51945"/>
                  </a:lnTo>
                  <a:lnTo>
                    <a:pt x="1532748" y="50242"/>
                  </a:lnTo>
                  <a:lnTo>
                    <a:pt x="1584560" y="48389"/>
                  </a:lnTo>
                  <a:lnTo>
                    <a:pt x="1631464" y="46395"/>
                  </a:lnTo>
                  <a:lnTo>
                    <a:pt x="1673143" y="44272"/>
                  </a:lnTo>
                  <a:lnTo>
                    <a:pt x="1739555" y="39675"/>
                  </a:lnTo>
                  <a:lnTo>
                    <a:pt x="1781263" y="34684"/>
                  </a:lnTo>
                  <a:lnTo>
                    <a:pt x="1795729" y="29381"/>
                  </a:lnTo>
                  <a:lnTo>
                    <a:pt x="1792059" y="26696"/>
                  </a:lnTo>
                  <a:lnTo>
                    <a:pt x="1739555" y="19087"/>
                  </a:lnTo>
                  <a:lnTo>
                    <a:pt x="1673143" y="14491"/>
                  </a:lnTo>
                  <a:lnTo>
                    <a:pt x="1631464" y="12367"/>
                  </a:lnTo>
                  <a:lnTo>
                    <a:pt x="1584560" y="10373"/>
                  </a:lnTo>
                  <a:lnTo>
                    <a:pt x="1532748" y="8520"/>
                  </a:lnTo>
                  <a:lnTo>
                    <a:pt x="1476345" y="6817"/>
                  </a:lnTo>
                  <a:lnTo>
                    <a:pt x="1415667" y="5276"/>
                  </a:lnTo>
                  <a:lnTo>
                    <a:pt x="1282755" y="2719"/>
                  </a:lnTo>
                  <a:lnTo>
                    <a:pt x="1136550" y="933"/>
                  </a:lnTo>
                  <a:lnTo>
                    <a:pt x="979587" y="0"/>
                  </a:lnTo>
                  <a:close/>
                </a:path>
              </a:pathLst>
            </a:custGeom>
            <a:solidFill>
              <a:srgbClr val="C8CCD5">
                <a:alpha val="1921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5466430" y="3818350"/>
              <a:ext cx="1783080" cy="57150"/>
            </a:xfrm>
            <a:custGeom>
              <a:avLst/>
              <a:gdLst/>
              <a:ahLst/>
              <a:cxnLst/>
              <a:rect l="l" t="t" r="r" b="b"/>
              <a:pathLst>
                <a:path w="1783079" h="57150">
                  <a:moveTo>
                    <a:pt x="972495" y="0"/>
                  </a:moveTo>
                  <a:lnTo>
                    <a:pt x="810231" y="0"/>
                  </a:lnTo>
                  <a:lnTo>
                    <a:pt x="654405" y="903"/>
                  </a:lnTo>
                  <a:lnTo>
                    <a:pt x="509259" y="2633"/>
                  </a:lnTo>
                  <a:lnTo>
                    <a:pt x="377310" y="5109"/>
                  </a:lnTo>
                  <a:lnTo>
                    <a:pt x="317072" y="6601"/>
                  </a:lnTo>
                  <a:lnTo>
                    <a:pt x="261077" y="8249"/>
                  </a:lnTo>
                  <a:lnTo>
                    <a:pt x="209639" y="10043"/>
                  </a:lnTo>
                  <a:lnTo>
                    <a:pt x="163075" y="11973"/>
                  </a:lnTo>
                  <a:lnTo>
                    <a:pt x="121698" y="14030"/>
                  </a:lnTo>
                  <a:lnTo>
                    <a:pt x="55766" y="18479"/>
                  </a:lnTo>
                  <a:lnTo>
                    <a:pt x="14361" y="23311"/>
                  </a:lnTo>
                  <a:lnTo>
                    <a:pt x="0" y="28445"/>
                  </a:lnTo>
                  <a:lnTo>
                    <a:pt x="3642" y="31045"/>
                  </a:lnTo>
                  <a:lnTo>
                    <a:pt x="55766" y="38411"/>
                  </a:lnTo>
                  <a:lnTo>
                    <a:pt x="121698" y="42861"/>
                  </a:lnTo>
                  <a:lnTo>
                    <a:pt x="163075" y="44917"/>
                  </a:lnTo>
                  <a:lnTo>
                    <a:pt x="209639" y="46847"/>
                  </a:lnTo>
                  <a:lnTo>
                    <a:pt x="261077" y="48641"/>
                  </a:lnTo>
                  <a:lnTo>
                    <a:pt x="317072" y="50290"/>
                  </a:lnTo>
                  <a:lnTo>
                    <a:pt x="377310" y="51782"/>
                  </a:lnTo>
                  <a:lnTo>
                    <a:pt x="509259" y="54257"/>
                  </a:lnTo>
                  <a:lnTo>
                    <a:pt x="654405" y="55987"/>
                  </a:lnTo>
                  <a:lnTo>
                    <a:pt x="810231" y="56891"/>
                  </a:lnTo>
                  <a:lnTo>
                    <a:pt x="972495" y="56891"/>
                  </a:lnTo>
                  <a:lnTo>
                    <a:pt x="1128324" y="55987"/>
                  </a:lnTo>
                  <a:lnTo>
                    <a:pt x="1273472" y="54257"/>
                  </a:lnTo>
                  <a:lnTo>
                    <a:pt x="1405423" y="51782"/>
                  </a:lnTo>
                  <a:lnTo>
                    <a:pt x="1465662" y="50290"/>
                  </a:lnTo>
                  <a:lnTo>
                    <a:pt x="1521658" y="48641"/>
                  </a:lnTo>
                  <a:lnTo>
                    <a:pt x="1573096" y="46847"/>
                  </a:lnTo>
                  <a:lnTo>
                    <a:pt x="1619660" y="44917"/>
                  </a:lnTo>
                  <a:lnTo>
                    <a:pt x="1661037" y="42861"/>
                  </a:lnTo>
                  <a:lnTo>
                    <a:pt x="1726970" y="38411"/>
                  </a:lnTo>
                  <a:lnTo>
                    <a:pt x="1768375" y="33579"/>
                  </a:lnTo>
                  <a:lnTo>
                    <a:pt x="1782737" y="28445"/>
                  </a:lnTo>
                  <a:lnTo>
                    <a:pt x="1779094" y="25845"/>
                  </a:lnTo>
                  <a:lnTo>
                    <a:pt x="1726970" y="18479"/>
                  </a:lnTo>
                  <a:lnTo>
                    <a:pt x="1661037" y="14030"/>
                  </a:lnTo>
                  <a:lnTo>
                    <a:pt x="1619660" y="11973"/>
                  </a:lnTo>
                  <a:lnTo>
                    <a:pt x="1573096" y="10043"/>
                  </a:lnTo>
                  <a:lnTo>
                    <a:pt x="1521658" y="8249"/>
                  </a:lnTo>
                  <a:lnTo>
                    <a:pt x="1465662" y="6601"/>
                  </a:lnTo>
                  <a:lnTo>
                    <a:pt x="1405423" y="5109"/>
                  </a:lnTo>
                  <a:lnTo>
                    <a:pt x="1273472" y="2633"/>
                  </a:lnTo>
                  <a:lnTo>
                    <a:pt x="1128324" y="903"/>
                  </a:lnTo>
                  <a:lnTo>
                    <a:pt x="972495" y="0"/>
                  </a:lnTo>
                  <a:close/>
                </a:path>
              </a:pathLst>
            </a:custGeom>
            <a:solidFill>
              <a:srgbClr val="C5C8D3">
                <a:alpha val="2017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5472939" y="3819154"/>
              <a:ext cx="1769745" cy="55244"/>
            </a:xfrm>
            <a:custGeom>
              <a:avLst/>
              <a:gdLst/>
              <a:ahLst/>
              <a:cxnLst/>
              <a:rect l="l" t="t" r="r" b="b"/>
              <a:pathLst>
                <a:path w="1769745" h="55245">
                  <a:moveTo>
                    <a:pt x="884872" y="0"/>
                  </a:moveTo>
                  <a:lnTo>
                    <a:pt x="725817" y="445"/>
                  </a:lnTo>
                  <a:lnTo>
                    <a:pt x="576114" y="1728"/>
                  </a:lnTo>
                  <a:lnTo>
                    <a:pt x="438262" y="3771"/>
                  </a:lnTo>
                  <a:lnTo>
                    <a:pt x="314762" y="6497"/>
                  </a:lnTo>
                  <a:lnTo>
                    <a:pt x="259175" y="8091"/>
                  </a:lnTo>
                  <a:lnTo>
                    <a:pt x="208112" y="9826"/>
                  </a:lnTo>
                  <a:lnTo>
                    <a:pt x="161887" y="11693"/>
                  </a:lnTo>
                  <a:lnTo>
                    <a:pt x="120812" y="13682"/>
                  </a:lnTo>
                  <a:lnTo>
                    <a:pt x="55360" y="17985"/>
                  </a:lnTo>
                  <a:lnTo>
                    <a:pt x="14256" y="22658"/>
                  </a:lnTo>
                  <a:lnTo>
                    <a:pt x="0" y="27622"/>
                  </a:lnTo>
                  <a:lnTo>
                    <a:pt x="3616" y="30136"/>
                  </a:lnTo>
                  <a:lnTo>
                    <a:pt x="55360" y="37259"/>
                  </a:lnTo>
                  <a:lnTo>
                    <a:pt x="120812" y="41562"/>
                  </a:lnTo>
                  <a:lnTo>
                    <a:pt x="161887" y="43551"/>
                  </a:lnTo>
                  <a:lnTo>
                    <a:pt x="208112" y="45418"/>
                  </a:lnTo>
                  <a:lnTo>
                    <a:pt x="259175" y="47153"/>
                  </a:lnTo>
                  <a:lnTo>
                    <a:pt x="314762" y="48747"/>
                  </a:lnTo>
                  <a:lnTo>
                    <a:pt x="438262" y="51473"/>
                  </a:lnTo>
                  <a:lnTo>
                    <a:pt x="576114" y="53516"/>
                  </a:lnTo>
                  <a:lnTo>
                    <a:pt x="725817" y="54799"/>
                  </a:lnTo>
                  <a:lnTo>
                    <a:pt x="884872" y="55245"/>
                  </a:lnTo>
                  <a:lnTo>
                    <a:pt x="1043931" y="54799"/>
                  </a:lnTo>
                  <a:lnTo>
                    <a:pt x="1193636" y="53516"/>
                  </a:lnTo>
                  <a:lnTo>
                    <a:pt x="1331487" y="51473"/>
                  </a:lnTo>
                  <a:lnTo>
                    <a:pt x="1454987" y="48747"/>
                  </a:lnTo>
                  <a:lnTo>
                    <a:pt x="1510574" y="47153"/>
                  </a:lnTo>
                  <a:lnTo>
                    <a:pt x="1561636" y="45418"/>
                  </a:lnTo>
                  <a:lnTo>
                    <a:pt x="1607860" y="43551"/>
                  </a:lnTo>
                  <a:lnTo>
                    <a:pt x="1648935" y="41562"/>
                  </a:lnTo>
                  <a:lnTo>
                    <a:pt x="1714385" y="37259"/>
                  </a:lnTo>
                  <a:lnTo>
                    <a:pt x="1755488" y="32586"/>
                  </a:lnTo>
                  <a:lnTo>
                    <a:pt x="1769745" y="27622"/>
                  </a:lnTo>
                  <a:lnTo>
                    <a:pt x="1766128" y="25108"/>
                  </a:lnTo>
                  <a:lnTo>
                    <a:pt x="1714385" y="17985"/>
                  </a:lnTo>
                  <a:lnTo>
                    <a:pt x="1648935" y="13682"/>
                  </a:lnTo>
                  <a:lnTo>
                    <a:pt x="1607860" y="11693"/>
                  </a:lnTo>
                  <a:lnTo>
                    <a:pt x="1561636" y="9826"/>
                  </a:lnTo>
                  <a:lnTo>
                    <a:pt x="1510574" y="8091"/>
                  </a:lnTo>
                  <a:lnTo>
                    <a:pt x="1454987" y="6497"/>
                  </a:lnTo>
                  <a:lnTo>
                    <a:pt x="1331487" y="3771"/>
                  </a:lnTo>
                  <a:lnTo>
                    <a:pt x="1193636" y="1728"/>
                  </a:lnTo>
                  <a:lnTo>
                    <a:pt x="1043931" y="445"/>
                  </a:lnTo>
                  <a:lnTo>
                    <a:pt x="884872" y="0"/>
                  </a:lnTo>
                  <a:close/>
                </a:path>
              </a:pathLst>
            </a:custGeom>
            <a:solidFill>
              <a:srgbClr val="C3C6D2">
                <a:alpha val="2113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5479448" y="3820185"/>
              <a:ext cx="1757045" cy="53340"/>
            </a:xfrm>
            <a:custGeom>
              <a:avLst/>
              <a:gdLst/>
              <a:ahLst/>
              <a:cxnLst/>
              <a:rect l="l" t="t" r="r" b="b"/>
              <a:pathLst>
                <a:path w="1757045" h="53339">
                  <a:moveTo>
                    <a:pt x="958333" y="0"/>
                  </a:moveTo>
                  <a:lnTo>
                    <a:pt x="798432" y="0"/>
                  </a:lnTo>
                  <a:lnTo>
                    <a:pt x="644874" y="844"/>
                  </a:lnTo>
                  <a:lnTo>
                    <a:pt x="501841" y="2460"/>
                  </a:lnTo>
                  <a:lnTo>
                    <a:pt x="371814" y="4773"/>
                  </a:lnTo>
                  <a:lnTo>
                    <a:pt x="257273" y="7707"/>
                  </a:lnTo>
                  <a:lnTo>
                    <a:pt x="206585" y="9384"/>
                  </a:lnTo>
                  <a:lnTo>
                    <a:pt x="160699" y="11187"/>
                  </a:lnTo>
                  <a:lnTo>
                    <a:pt x="119925" y="13108"/>
                  </a:lnTo>
                  <a:lnTo>
                    <a:pt x="54954" y="17264"/>
                  </a:lnTo>
                  <a:lnTo>
                    <a:pt x="14152" y="21778"/>
                  </a:lnTo>
                  <a:lnTo>
                    <a:pt x="0" y="26573"/>
                  </a:lnTo>
                  <a:lnTo>
                    <a:pt x="3589" y="29001"/>
                  </a:lnTo>
                  <a:lnTo>
                    <a:pt x="54954" y="35882"/>
                  </a:lnTo>
                  <a:lnTo>
                    <a:pt x="119925" y="40038"/>
                  </a:lnTo>
                  <a:lnTo>
                    <a:pt x="160699" y="41959"/>
                  </a:lnTo>
                  <a:lnTo>
                    <a:pt x="206585" y="43763"/>
                  </a:lnTo>
                  <a:lnTo>
                    <a:pt x="257273" y="45439"/>
                  </a:lnTo>
                  <a:lnTo>
                    <a:pt x="371814" y="48373"/>
                  </a:lnTo>
                  <a:lnTo>
                    <a:pt x="501841" y="50686"/>
                  </a:lnTo>
                  <a:lnTo>
                    <a:pt x="644874" y="52302"/>
                  </a:lnTo>
                  <a:lnTo>
                    <a:pt x="798432" y="53147"/>
                  </a:lnTo>
                  <a:lnTo>
                    <a:pt x="958333" y="53147"/>
                  </a:lnTo>
                  <a:lnTo>
                    <a:pt x="1111890" y="52302"/>
                  </a:lnTo>
                  <a:lnTo>
                    <a:pt x="1254923" y="50686"/>
                  </a:lnTo>
                  <a:lnTo>
                    <a:pt x="1384951" y="48373"/>
                  </a:lnTo>
                  <a:lnTo>
                    <a:pt x="1499492" y="45439"/>
                  </a:lnTo>
                  <a:lnTo>
                    <a:pt x="1550180" y="43763"/>
                  </a:lnTo>
                  <a:lnTo>
                    <a:pt x="1596066" y="41959"/>
                  </a:lnTo>
                  <a:lnTo>
                    <a:pt x="1636839" y="40038"/>
                  </a:lnTo>
                  <a:lnTo>
                    <a:pt x="1701811" y="35882"/>
                  </a:lnTo>
                  <a:lnTo>
                    <a:pt x="1742613" y="31368"/>
                  </a:lnTo>
                  <a:lnTo>
                    <a:pt x="1756765" y="26573"/>
                  </a:lnTo>
                  <a:lnTo>
                    <a:pt x="1753175" y="24145"/>
                  </a:lnTo>
                  <a:lnTo>
                    <a:pt x="1701811" y="17264"/>
                  </a:lnTo>
                  <a:lnTo>
                    <a:pt x="1636839" y="13108"/>
                  </a:lnTo>
                  <a:lnTo>
                    <a:pt x="1596066" y="11187"/>
                  </a:lnTo>
                  <a:lnTo>
                    <a:pt x="1550180" y="9384"/>
                  </a:lnTo>
                  <a:lnTo>
                    <a:pt x="1499492" y="7707"/>
                  </a:lnTo>
                  <a:lnTo>
                    <a:pt x="1384951" y="4773"/>
                  </a:lnTo>
                  <a:lnTo>
                    <a:pt x="1254923" y="2460"/>
                  </a:lnTo>
                  <a:lnTo>
                    <a:pt x="1111890" y="844"/>
                  </a:lnTo>
                  <a:lnTo>
                    <a:pt x="958333" y="0"/>
                  </a:lnTo>
                  <a:close/>
                </a:path>
              </a:pathLst>
            </a:custGeom>
            <a:solidFill>
              <a:srgbClr val="C1C4D0">
                <a:alpha val="220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5485956" y="3821114"/>
              <a:ext cx="1744345" cy="51435"/>
            </a:xfrm>
            <a:custGeom>
              <a:avLst/>
              <a:gdLst/>
              <a:ahLst/>
              <a:cxnLst/>
              <a:rect l="l" t="t" r="r" b="b"/>
              <a:pathLst>
                <a:path w="1744345" h="51435">
                  <a:moveTo>
                    <a:pt x="955860" y="0"/>
                  </a:moveTo>
                  <a:lnTo>
                    <a:pt x="787923" y="0"/>
                  </a:lnTo>
                  <a:lnTo>
                    <a:pt x="627125" y="910"/>
                  </a:lnTo>
                  <a:lnTo>
                    <a:pt x="478283" y="2649"/>
                  </a:lnTo>
                  <a:lnTo>
                    <a:pt x="344320" y="5129"/>
                  </a:lnTo>
                  <a:lnTo>
                    <a:pt x="283832" y="6620"/>
                  </a:lnTo>
                  <a:lnTo>
                    <a:pt x="228160" y="8264"/>
                  </a:lnTo>
                  <a:lnTo>
                    <a:pt x="177669" y="10050"/>
                  </a:lnTo>
                  <a:lnTo>
                    <a:pt x="132724" y="11968"/>
                  </a:lnTo>
                  <a:lnTo>
                    <a:pt x="93692" y="14006"/>
                  </a:lnTo>
                  <a:lnTo>
                    <a:pt x="34825" y="18400"/>
                  </a:lnTo>
                  <a:lnTo>
                    <a:pt x="0" y="25624"/>
                  </a:lnTo>
                  <a:lnTo>
                    <a:pt x="3991" y="28103"/>
                  </a:lnTo>
                  <a:lnTo>
                    <a:pt x="60937" y="35096"/>
                  </a:lnTo>
                  <a:lnTo>
                    <a:pt x="132724" y="39281"/>
                  </a:lnTo>
                  <a:lnTo>
                    <a:pt x="177669" y="41199"/>
                  </a:lnTo>
                  <a:lnTo>
                    <a:pt x="228160" y="42985"/>
                  </a:lnTo>
                  <a:lnTo>
                    <a:pt x="283832" y="44629"/>
                  </a:lnTo>
                  <a:lnTo>
                    <a:pt x="344320" y="46120"/>
                  </a:lnTo>
                  <a:lnTo>
                    <a:pt x="478283" y="48600"/>
                  </a:lnTo>
                  <a:lnTo>
                    <a:pt x="627125" y="50339"/>
                  </a:lnTo>
                  <a:lnTo>
                    <a:pt x="787923" y="51249"/>
                  </a:lnTo>
                  <a:lnTo>
                    <a:pt x="955860" y="51249"/>
                  </a:lnTo>
                  <a:lnTo>
                    <a:pt x="1116654" y="50339"/>
                  </a:lnTo>
                  <a:lnTo>
                    <a:pt x="1265494" y="48600"/>
                  </a:lnTo>
                  <a:lnTo>
                    <a:pt x="1399455" y="46120"/>
                  </a:lnTo>
                  <a:lnTo>
                    <a:pt x="1459942" y="44629"/>
                  </a:lnTo>
                  <a:lnTo>
                    <a:pt x="1515614" y="42985"/>
                  </a:lnTo>
                  <a:lnTo>
                    <a:pt x="1566105" y="41199"/>
                  </a:lnTo>
                  <a:lnTo>
                    <a:pt x="1611049" y="39281"/>
                  </a:lnTo>
                  <a:lnTo>
                    <a:pt x="1650081" y="37243"/>
                  </a:lnTo>
                  <a:lnTo>
                    <a:pt x="1708948" y="32849"/>
                  </a:lnTo>
                  <a:lnTo>
                    <a:pt x="1743773" y="25624"/>
                  </a:lnTo>
                  <a:lnTo>
                    <a:pt x="1739782" y="23146"/>
                  </a:lnTo>
                  <a:lnTo>
                    <a:pt x="1682836" y="16153"/>
                  </a:lnTo>
                  <a:lnTo>
                    <a:pt x="1611049" y="11968"/>
                  </a:lnTo>
                  <a:lnTo>
                    <a:pt x="1566105" y="10050"/>
                  </a:lnTo>
                  <a:lnTo>
                    <a:pt x="1515614" y="8264"/>
                  </a:lnTo>
                  <a:lnTo>
                    <a:pt x="1459942" y="6620"/>
                  </a:lnTo>
                  <a:lnTo>
                    <a:pt x="1399455" y="5129"/>
                  </a:lnTo>
                  <a:lnTo>
                    <a:pt x="1265494" y="2649"/>
                  </a:lnTo>
                  <a:lnTo>
                    <a:pt x="1116654" y="910"/>
                  </a:lnTo>
                  <a:lnTo>
                    <a:pt x="955860" y="0"/>
                  </a:lnTo>
                  <a:close/>
                </a:path>
              </a:pathLst>
            </a:custGeom>
            <a:solidFill>
              <a:srgbClr val="BDC2CE">
                <a:alpha val="2305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5492466" y="3822032"/>
              <a:ext cx="1731010" cy="49530"/>
            </a:xfrm>
            <a:custGeom>
              <a:avLst/>
              <a:gdLst/>
              <a:ahLst/>
              <a:cxnLst/>
              <a:rect l="l" t="t" r="r" b="b"/>
              <a:pathLst>
                <a:path w="1731009" h="49529">
                  <a:moveTo>
                    <a:pt x="948735" y="0"/>
                  </a:moveTo>
                  <a:lnTo>
                    <a:pt x="782048" y="0"/>
                  </a:lnTo>
                  <a:lnTo>
                    <a:pt x="622449" y="877"/>
                  </a:lnTo>
                  <a:lnTo>
                    <a:pt x="474718" y="2553"/>
                  </a:lnTo>
                  <a:lnTo>
                    <a:pt x="341754" y="4942"/>
                  </a:lnTo>
                  <a:lnTo>
                    <a:pt x="281717" y="6379"/>
                  </a:lnTo>
                  <a:lnTo>
                    <a:pt x="226459" y="7963"/>
                  </a:lnTo>
                  <a:lnTo>
                    <a:pt x="176344" y="9684"/>
                  </a:lnTo>
                  <a:lnTo>
                    <a:pt x="131735" y="11532"/>
                  </a:lnTo>
                  <a:lnTo>
                    <a:pt x="92994" y="13495"/>
                  </a:lnTo>
                  <a:lnTo>
                    <a:pt x="34565" y="17729"/>
                  </a:lnTo>
                  <a:lnTo>
                    <a:pt x="0" y="24689"/>
                  </a:lnTo>
                  <a:lnTo>
                    <a:pt x="3961" y="27076"/>
                  </a:lnTo>
                  <a:lnTo>
                    <a:pt x="60483" y="33814"/>
                  </a:lnTo>
                  <a:lnTo>
                    <a:pt x="131735" y="37846"/>
                  </a:lnTo>
                  <a:lnTo>
                    <a:pt x="176344" y="39694"/>
                  </a:lnTo>
                  <a:lnTo>
                    <a:pt x="226459" y="41415"/>
                  </a:lnTo>
                  <a:lnTo>
                    <a:pt x="281717" y="42999"/>
                  </a:lnTo>
                  <a:lnTo>
                    <a:pt x="341754" y="44436"/>
                  </a:lnTo>
                  <a:lnTo>
                    <a:pt x="474718" y="46825"/>
                  </a:lnTo>
                  <a:lnTo>
                    <a:pt x="622449" y="48501"/>
                  </a:lnTo>
                  <a:lnTo>
                    <a:pt x="782048" y="49378"/>
                  </a:lnTo>
                  <a:lnTo>
                    <a:pt x="948735" y="49378"/>
                  </a:lnTo>
                  <a:lnTo>
                    <a:pt x="1108335" y="48501"/>
                  </a:lnTo>
                  <a:lnTo>
                    <a:pt x="1256068" y="46825"/>
                  </a:lnTo>
                  <a:lnTo>
                    <a:pt x="1389032" y="44436"/>
                  </a:lnTo>
                  <a:lnTo>
                    <a:pt x="1449069" y="42999"/>
                  </a:lnTo>
                  <a:lnTo>
                    <a:pt x="1504326" y="41415"/>
                  </a:lnTo>
                  <a:lnTo>
                    <a:pt x="1554440" y="39694"/>
                  </a:lnTo>
                  <a:lnTo>
                    <a:pt x="1599048" y="37846"/>
                  </a:lnTo>
                  <a:lnTo>
                    <a:pt x="1637789" y="35883"/>
                  </a:lnTo>
                  <a:lnTo>
                    <a:pt x="1696216" y="31649"/>
                  </a:lnTo>
                  <a:lnTo>
                    <a:pt x="1730781" y="24689"/>
                  </a:lnTo>
                  <a:lnTo>
                    <a:pt x="1726819" y="22301"/>
                  </a:lnTo>
                  <a:lnTo>
                    <a:pt x="1670299" y="15564"/>
                  </a:lnTo>
                  <a:lnTo>
                    <a:pt x="1599048" y="11532"/>
                  </a:lnTo>
                  <a:lnTo>
                    <a:pt x="1554440" y="9684"/>
                  </a:lnTo>
                  <a:lnTo>
                    <a:pt x="1504326" y="7963"/>
                  </a:lnTo>
                  <a:lnTo>
                    <a:pt x="1449069" y="6379"/>
                  </a:lnTo>
                  <a:lnTo>
                    <a:pt x="1389032" y="4942"/>
                  </a:lnTo>
                  <a:lnTo>
                    <a:pt x="1256068" y="2553"/>
                  </a:lnTo>
                  <a:lnTo>
                    <a:pt x="1108335" y="877"/>
                  </a:lnTo>
                  <a:lnTo>
                    <a:pt x="948735" y="0"/>
                  </a:lnTo>
                  <a:close/>
                </a:path>
              </a:pathLst>
            </a:custGeom>
            <a:solidFill>
              <a:srgbClr val="BABECC">
                <a:alpha val="2401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5498975" y="3822839"/>
              <a:ext cx="1718310" cy="48260"/>
            </a:xfrm>
            <a:custGeom>
              <a:avLst/>
              <a:gdLst/>
              <a:ahLst/>
              <a:cxnLst/>
              <a:rect l="l" t="t" r="r" b="b"/>
              <a:pathLst>
                <a:path w="1718309" h="48260">
                  <a:moveTo>
                    <a:pt x="858901" y="0"/>
                  </a:moveTo>
                  <a:lnTo>
                    <a:pt x="695689" y="430"/>
                  </a:lnTo>
                  <a:lnTo>
                    <a:pt x="542816" y="1667"/>
                  </a:lnTo>
                  <a:lnTo>
                    <a:pt x="403161" y="3631"/>
                  </a:lnTo>
                  <a:lnTo>
                    <a:pt x="279603" y="6243"/>
                  </a:lnTo>
                  <a:lnTo>
                    <a:pt x="224760" y="7767"/>
                  </a:lnTo>
                  <a:lnTo>
                    <a:pt x="175021" y="9422"/>
                  </a:lnTo>
                  <a:lnTo>
                    <a:pt x="130747" y="11199"/>
                  </a:lnTo>
                  <a:lnTo>
                    <a:pt x="92296" y="13088"/>
                  </a:lnTo>
                  <a:lnTo>
                    <a:pt x="34306" y="17162"/>
                  </a:lnTo>
                  <a:lnTo>
                    <a:pt x="0" y="23863"/>
                  </a:lnTo>
                  <a:lnTo>
                    <a:pt x="3931" y="26162"/>
                  </a:lnTo>
                  <a:lnTo>
                    <a:pt x="60029" y="32646"/>
                  </a:lnTo>
                  <a:lnTo>
                    <a:pt x="130747" y="36526"/>
                  </a:lnTo>
                  <a:lnTo>
                    <a:pt x="175021" y="38304"/>
                  </a:lnTo>
                  <a:lnTo>
                    <a:pt x="224760" y="39959"/>
                  </a:lnTo>
                  <a:lnTo>
                    <a:pt x="279603" y="41483"/>
                  </a:lnTo>
                  <a:lnTo>
                    <a:pt x="403161" y="44094"/>
                  </a:lnTo>
                  <a:lnTo>
                    <a:pt x="542816" y="46059"/>
                  </a:lnTo>
                  <a:lnTo>
                    <a:pt x="695689" y="47296"/>
                  </a:lnTo>
                  <a:lnTo>
                    <a:pt x="858901" y="47726"/>
                  </a:lnTo>
                  <a:lnTo>
                    <a:pt x="1022112" y="47296"/>
                  </a:lnTo>
                  <a:lnTo>
                    <a:pt x="1174985" y="46059"/>
                  </a:lnTo>
                  <a:lnTo>
                    <a:pt x="1314640" y="44094"/>
                  </a:lnTo>
                  <a:lnTo>
                    <a:pt x="1438198" y="41483"/>
                  </a:lnTo>
                  <a:lnTo>
                    <a:pt x="1493041" y="39959"/>
                  </a:lnTo>
                  <a:lnTo>
                    <a:pt x="1542780" y="38304"/>
                  </a:lnTo>
                  <a:lnTo>
                    <a:pt x="1587054" y="36526"/>
                  </a:lnTo>
                  <a:lnTo>
                    <a:pt x="1625505" y="34637"/>
                  </a:lnTo>
                  <a:lnTo>
                    <a:pt x="1683495" y="30563"/>
                  </a:lnTo>
                  <a:lnTo>
                    <a:pt x="1717802" y="23863"/>
                  </a:lnTo>
                  <a:lnTo>
                    <a:pt x="1713870" y="21564"/>
                  </a:lnTo>
                  <a:lnTo>
                    <a:pt x="1657772" y="15080"/>
                  </a:lnTo>
                  <a:lnTo>
                    <a:pt x="1587054" y="11199"/>
                  </a:lnTo>
                  <a:lnTo>
                    <a:pt x="1542780" y="9422"/>
                  </a:lnTo>
                  <a:lnTo>
                    <a:pt x="1493041" y="7767"/>
                  </a:lnTo>
                  <a:lnTo>
                    <a:pt x="1438198" y="6243"/>
                  </a:lnTo>
                  <a:lnTo>
                    <a:pt x="1314640" y="3631"/>
                  </a:lnTo>
                  <a:lnTo>
                    <a:pt x="1174985" y="1667"/>
                  </a:lnTo>
                  <a:lnTo>
                    <a:pt x="1022112" y="430"/>
                  </a:lnTo>
                  <a:lnTo>
                    <a:pt x="858901" y="0"/>
                  </a:lnTo>
                  <a:close/>
                </a:path>
              </a:pathLst>
            </a:custGeom>
            <a:solidFill>
              <a:srgbClr val="B8BCC9">
                <a:alpha val="2498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5505484" y="3823866"/>
              <a:ext cx="1704975" cy="45720"/>
            </a:xfrm>
            <a:custGeom>
              <a:avLst/>
              <a:gdLst/>
              <a:ahLst/>
              <a:cxnLst/>
              <a:rect l="l" t="t" r="r" b="b"/>
              <a:pathLst>
                <a:path w="1704975" h="45720">
                  <a:moveTo>
                    <a:pt x="934502" y="0"/>
                  </a:moveTo>
                  <a:lnTo>
                    <a:pt x="770318" y="0"/>
                  </a:lnTo>
                  <a:lnTo>
                    <a:pt x="613112" y="810"/>
                  </a:lnTo>
                  <a:lnTo>
                    <a:pt x="467595" y="2358"/>
                  </a:lnTo>
                  <a:lnTo>
                    <a:pt x="336626" y="4565"/>
                  </a:lnTo>
                  <a:lnTo>
                    <a:pt x="223061" y="7356"/>
                  </a:lnTo>
                  <a:lnTo>
                    <a:pt x="173698" y="8947"/>
                  </a:lnTo>
                  <a:lnTo>
                    <a:pt x="129758" y="10654"/>
                  </a:lnTo>
                  <a:lnTo>
                    <a:pt x="91598" y="12469"/>
                  </a:lnTo>
                  <a:lnTo>
                    <a:pt x="34047" y="16382"/>
                  </a:lnTo>
                  <a:lnTo>
                    <a:pt x="0" y="22818"/>
                  </a:lnTo>
                  <a:lnTo>
                    <a:pt x="3902" y="25026"/>
                  </a:lnTo>
                  <a:lnTo>
                    <a:pt x="59575" y="31255"/>
                  </a:lnTo>
                  <a:lnTo>
                    <a:pt x="129758" y="34982"/>
                  </a:lnTo>
                  <a:lnTo>
                    <a:pt x="173698" y="36690"/>
                  </a:lnTo>
                  <a:lnTo>
                    <a:pt x="223061" y="38280"/>
                  </a:lnTo>
                  <a:lnTo>
                    <a:pt x="336626" y="41071"/>
                  </a:lnTo>
                  <a:lnTo>
                    <a:pt x="467595" y="43279"/>
                  </a:lnTo>
                  <a:lnTo>
                    <a:pt x="613112" y="44826"/>
                  </a:lnTo>
                  <a:lnTo>
                    <a:pt x="770318" y="45637"/>
                  </a:lnTo>
                  <a:lnTo>
                    <a:pt x="934502" y="45637"/>
                  </a:lnTo>
                  <a:lnTo>
                    <a:pt x="1091704" y="44826"/>
                  </a:lnTo>
                  <a:lnTo>
                    <a:pt x="1237218" y="43279"/>
                  </a:lnTo>
                  <a:lnTo>
                    <a:pt x="1368186" y="41071"/>
                  </a:lnTo>
                  <a:lnTo>
                    <a:pt x="1481749" y="38280"/>
                  </a:lnTo>
                  <a:lnTo>
                    <a:pt x="1531112" y="36690"/>
                  </a:lnTo>
                  <a:lnTo>
                    <a:pt x="1575052" y="34982"/>
                  </a:lnTo>
                  <a:lnTo>
                    <a:pt x="1613211" y="33167"/>
                  </a:lnTo>
                  <a:lnTo>
                    <a:pt x="1670762" y="29254"/>
                  </a:lnTo>
                  <a:lnTo>
                    <a:pt x="1704809" y="22818"/>
                  </a:lnTo>
                  <a:lnTo>
                    <a:pt x="1700907" y="20610"/>
                  </a:lnTo>
                  <a:lnTo>
                    <a:pt x="1645234" y="14381"/>
                  </a:lnTo>
                  <a:lnTo>
                    <a:pt x="1575052" y="10654"/>
                  </a:lnTo>
                  <a:lnTo>
                    <a:pt x="1531112" y="8947"/>
                  </a:lnTo>
                  <a:lnTo>
                    <a:pt x="1481749" y="7356"/>
                  </a:lnTo>
                  <a:lnTo>
                    <a:pt x="1368186" y="4565"/>
                  </a:lnTo>
                  <a:lnTo>
                    <a:pt x="1237218" y="2358"/>
                  </a:lnTo>
                  <a:lnTo>
                    <a:pt x="1091704" y="810"/>
                  </a:lnTo>
                  <a:lnTo>
                    <a:pt x="934502" y="0"/>
                  </a:lnTo>
                  <a:close/>
                </a:path>
              </a:pathLst>
            </a:custGeom>
            <a:solidFill>
              <a:srgbClr val="B6B9C7">
                <a:alpha val="2594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5511994" y="3824783"/>
              <a:ext cx="1692275" cy="43815"/>
            </a:xfrm>
            <a:custGeom>
              <a:avLst/>
              <a:gdLst/>
              <a:ahLst/>
              <a:cxnLst/>
              <a:rect l="l" t="t" r="r" b="b"/>
              <a:pathLst>
                <a:path w="1692275" h="43814">
                  <a:moveTo>
                    <a:pt x="927375" y="0"/>
                  </a:moveTo>
                  <a:lnTo>
                    <a:pt x="764442" y="0"/>
                  </a:lnTo>
                  <a:lnTo>
                    <a:pt x="608436" y="777"/>
                  </a:lnTo>
                  <a:lnTo>
                    <a:pt x="464030" y="2261"/>
                  </a:lnTo>
                  <a:lnTo>
                    <a:pt x="334059" y="4379"/>
                  </a:lnTo>
                  <a:lnTo>
                    <a:pt x="221360" y="7055"/>
                  </a:lnTo>
                  <a:lnTo>
                    <a:pt x="172374" y="8581"/>
                  </a:lnTo>
                  <a:lnTo>
                    <a:pt x="128769" y="10218"/>
                  </a:lnTo>
                  <a:lnTo>
                    <a:pt x="59121" y="13792"/>
                  </a:lnTo>
                  <a:lnTo>
                    <a:pt x="15253" y="17705"/>
                  </a:lnTo>
                  <a:lnTo>
                    <a:pt x="0" y="21883"/>
                  </a:lnTo>
                  <a:lnTo>
                    <a:pt x="3872" y="24000"/>
                  </a:lnTo>
                  <a:lnTo>
                    <a:pt x="59121" y="29973"/>
                  </a:lnTo>
                  <a:lnTo>
                    <a:pt x="128769" y="33547"/>
                  </a:lnTo>
                  <a:lnTo>
                    <a:pt x="172374" y="35185"/>
                  </a:lnTo>
                  <a:lnTo>
                    <a:pt x="221360" y="36710"/>
                  </a:lnTo>
                  <a:lnTo>
                    <a:pt x="334059" y="39387"/>
                  </a:lnTo>
                  <a:lnTo>
                    <a:pt x="464030" y="41504"/>
                  </a:lnTo>
                  <a:lnTo>
                    <a:pt x="608436" y="42988"/>
                  </a:lnTo>
                  <a:lnTo>
                    <a:pt x="764442" y="43766"/>
                  </a:lnTo>
                  <a:lnTo>
                    <a:pt x="927375" y="43766"/>
                  </a:lnTo>
                  <a:lnTo>
                    <a:pt x="1083382" y="42988"/>
                  </a:lnTo>
                  <a:lnTo>
                    <a:pt x="1227790" y="41504"/>
                  </a:lnTo>
                  <a:lnTo>
                    <a:pt x="1357762" y="39387"/>
                  </a:lnTo>
                  <a:lnTo>
                    <a:pt x="1470464" y="36710"/>
                  </a:lnTo>
                  <a:lnTo>
                    <a:pt x="1519451" y="35185"/>
                  </a:lnTo>
                  <a:lnTo>
                    <a:pt x="1563057" y="33547"/>
                  </a:lnTo>
                  <a:lnTo>
                    <a:pt x="1632707" y="29973"/>
                  </a:lnTo>
                  <a:lnTo>
                    <a:pt x="1676576" y="26060"/>
                  </a:lnTo>
                  <a:lnTo>
                    <a:pt x="1691830" y="21883"/>
                  </a:lnTo>
                  <a:lnTo>
                    <a:pt x="1687958" y="19765"/>
                  </a:lnTo>
                  <a:lnTo>
                    <a:pt x="1632707" y="13792"/>
                  </a:lnTo>
                  <a:lnTo>
                    <a:pt x="1563057" y="10218"/>
                  </a:lnTo>
                  <a:lnTo>
                    <a:pt x="1519451" y="8581"/>
                  </a:lnTo>
                  <a:lnTo>
                    <a:pt x="1470464" y="7055"/>
                  </a:lnTo>
                  <a:lnTo>
                    <a:pt x="1357762" y="4379"/>
                  </a:lnTo>
                  <a:lnTo>
                    <a:pt x="1227790" y="2261"/>
                  </a:lnTo>
                  <a:lnTo>
                    <a:pt x="1083382" y="777"/>
                  </a:lnTo>
                  <a:lnTo>
                    <a:pt x="927375" y="0"/>
                  </a:lnTo>
                  <a:close/>
                </a:path>
              </a:pathLst>
            </a:custGeom>
            <a:solidFill>
              <a:srgbClr val="B3B8C5">
                <a:alpha val="2690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5518502" y="3825617"/>
              <a:ext cx="1678939" cy="42545"/>
            </a:xfrm>
            <a:custGeom>
              <a:avLst/>
              <a:gdLst/>
              <a:ahLst/>
              <a:cxnLst/>
              <a:rect l="l" t="t" r="r" b="b"/>
              <a:pathLst>
                <a:path w="1678940" h="42545">
                  <a:moveTo>
                    <a:pt x="839419" y="0"/>
                  </a:moveTo>
                  <a:lnTo>
                    <a:pt x="679909" y="379"/>
                  </a:lnTo>
                  <a:lnTo>
                    <a:pt x="530503" y="1469"/>
                  </a:lnTo>
                  <a:lnTo>
                    <a:pt x="394015" y="3200"/>
                  </a:lnTo>
                  <a:lnTo>
                    <a:pt x="273260" y="5501"/>
                  </a:lnTo>
                  <a:lnTo>
                    <a:pt x="171051" y="8303"/>
                  </a:lnTo>
                  <a:lnTo>
                    <a:pt x="127780" y="9869"/>
                  </a:lnTo>
                  <a:lnTo>
                    <a:pt x="58667" y="13289"/>
                  </a:lnTo>
                  <a:lnTo>
                    <a:pt x="15135" y="17033"/>
                  </a:lnTo>
                  <a:lnTo>
                    <a:pt x="0" y="21031"/>
                  </a:lnTo>
                  <a:lnTo>
                    <a:pt x="3842" y="23057"/>
                  </a:lnTo>
                  <a:lnTo>
                    <a:pt x="58667" y="28773"/>
                  </a:lnTo>
                  <a:lnTo>
                    <a:pt x="127780" y="32192"/>
                  </a:lnTo>
                  <a:lnTo>
                    <a:pt x="171051" y="33759"/>
                  </a:lnTo>
                  <a:lnTo>
                    <a:pt x="273260" y="36560"/>
                  </a:lnTo>
                  <a:lnTo>
                    <a:pt x="394015" y="38862"/>
                  </a:lnTo>
                  <a:lnTo>
                    <a:pt x="530503" y="40593"/>
                  </a:lnTo>
                  <a:lnTo>
                    <a:pt x="679909" y="41683"/>
                  </a:lnTo>
                  <a:lnTo>
                    <a:pt x="839419" y="42062"/>
                  </a:lnTo>
                  <a:lnTo>
                    <a:pt x="998929" y="41683"/>
                  </a:lnTo>
                  <a:lnTo>
                    <a:pt x="1148334" y="40593"/>
                  </a:lnTo>
                  <a:lnTo>
                    <a:pt x="1284822" y="38862"/>
                  </a:lnTo>
                  <a:lnTo>
                    <a:pt x="1405578" y="36560"/>
                  </a:lnTo>
                  <a:lnTo>
                    <a:pt x="1507787" y="33759"/>
                  </a:lnTo>
                  <a:lnTo>
                    <a:pt x="1551057" y="32192"/>
                  </a:lnTo>
                  <a:lnTo>
                    <a:pt x="1620170" y="28773"/>
                  </a:lnTo>
                  <a:lnTo>
                    <a:pt x="1663702" y="25029"/>
                  </a:lnTo>
                  <a:lnTo>
                    <a:pt x="1678838" y="21031"/>
                  </a:lnTo>
                  <a:lnTo>
                    <a:pt x="1674995" y="19004"/>
                  </a:lnTo>
                  <a:lnTo>
                    <a:pt x="1620170" y="13289"/>
                  </a:lnTo>
                  <a:lnTo>
                    <a:pt x="1551057" y="9869"/>
                  </a:lnTo>
                  <a:lnTo>
                    <a:pt x="1507787" y="8303"/>
                  </a:lnTo>
                  <a:lnTo>
                    <a:pt x="1405578" y="5501"/>
                  </a:lnTo>
                  <a:lnTo>
                    <a:pt x="1284822" y="3200"/>
                  </a:lnTo>
                  <a:lnTo>
                    <a:pt x="1148334" y="1469"/>
                  </a:lnTo>
                  <a:lnTo>
                    <a:pt x="998929" y="379"/>
                  </a:lnTo>
                  <a:lnTo>
                    <a:pt x="839419" y="0"/>
                  </a:lnTo>
                  <a:close/>
                </a:path>
              </a:pathLst>
            </a:custGeom>
            <a:solidFill>
              <a:srgbClr val="B0B5C4">
                <a:alpha val="2786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5525011" y="3826537"/>
              <a:ext cx="1666239" cy="40640"/>
            </a:xfrm>
            <a:custGeom>
              <a:avLst/>
              <a:gdLst/>
              <a:ahLst/>
              <a:cxnLst/>
              <a:rect l="l" t="t" r="r" b="b"/>
              <a:pathLst>
                <a:path w="1666240" h="40639">
                  <a:moveTo>
                    <a:pt x="832929" y="0"/>
                  </a:moveTo>
                  <a:lnTo>
                    <a:pt x="674652" y="362"/>
                  </a:lnTo>
                  <a:lnTo>
                    <a:pt x="526400" y="1403"/>
                  </a:lnTo>
                  <a:lnTo>
                    <a:pt x="390968" y="3057"/>
                  </a:lnTo>
                  <a:lnTo>
                    <a:pt x="271146" y="5256"/>
                  </a:lnTo>
                  <a:lnTo>
                    <a:pt x="169727" y="7932"/>
                  </a:lnTo>
                  <a:lnTo>
                    <a:pt x="126792" y="9429"/>
                  </a:lnTo>
                  <a:lnTo>
                    <a:pt x="58213" y="12696"/>
                  </a:lnTo>
                  <a:lnTo>
                    <a:pt x="15018" y="16272"/>
                  </a:lnTo>
                  <a:lnTo>
                    <a:pt x="0" y="20091"/>
                  </a:lnTo>
                  <a:lnTo>
                    <a:pt x="3812" y="22026"/>
                  </a:lnTo>
                  <a:lnTo>
                    <a:pt x="58213" y="27486"/>
                  </a:lnTo>
                  <a:lnTo>
                    <a:pt x="126792" y="30753"/>
                  </a:lnTo>
                  <a:lnTo>
                    <a:pt x="169727" y="32250"/>
                  </a:lnTo>
                  <a:lnTo>
                    <a:pt x="271146" y="34926"/>
                  </a:lnTo>
                  <a:lnTo>
                    <a:pt x="390968" y="37125"/>
                  </a:lnTo>
                  <a:lnTo>
                    <a:pt x="526400" y="38779"/>
                  </a:lnTo>
                  <a:lnTo>
                    <a:pt x="674652" y="39820"/>
                  </a:lnTo>
                  <a:lnTo>
                    <a:pt x="832929" y="40182"/>
                  </a:lnTo>
                  <a:lnTo>
                    <a:pt x="991202" y="39820"/>
                  </a:lnTo>
                  <a:lnTo>
                    <a:pt x="1139451" y="38779"/>
                  </a:lnTo>
                  <a:lnTo>
                    <a:pt x="1274881" y="37125"/>
                  </a:lnTo>
                  <a:lnTo>
                    <a:pt x="1394701" y="34926"/>
                  </a:lnTo>
                  <a:lnTo>
                    <a:pt x="1496119" y="32250"/>
                  </a:lnTo>
                  <a:lnTo>
                    <a:pt x="1539054" y="30753"/>
                  </a:lnTo>
                  <a:lnTo>
                    <a:pt x="1607632" y="27486"/>
                  </a:lnTo>
                  <a:lnTo>
                    <a:pt x="1650827" y="23910"/>
                  </a:lnTo>
                  <a:lnTo>
                    <a:pt x="1665846" y="20091"/>
                  </a:lnTo>
                  <a:lnTo>
                    <a:pt x="1662033" y="18155"/>
                  </a:lnTo>
                  <a:lnTo>
                    <a:pt x="1607632" y="12696"/>
                  </a:lnTo>
                  <a:lnTo>
                    <a:pt x="1539054" y="9429"/>
                  </a:lnTo>
                  <a:lnTo>
                    <a:pt x="1496119" y="7932"/>
                  </a:lnTo>
                  <a:lnTo>
                    <a:pt x="1394701" y="5256"/>
                  </a:lnTo>
                  <a:lnTo>
                    <a:pt x="1274881" y="3057"/>
                  </a:lnTo>
                  <a:lnTo>
                    <a:pt x="1139451" y="1403"/>
                  </a:lnTo>
                  <a:lnTo>
                    <a:pt x="991202" y="362"/>
                  </a:lnTo>
                  <a:lnTo>
                    <a:pt x="832929" y="0"/>
                  </a:lnTo>
                  <a:close/>
                </a:path>
              </a:pathLst>
            </a:custGeom>
            <a:solidFill>
              <a:srgbClr val="ADB3C2">
                <a:alpha val="28823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5531521" y="3827557"/>
              <a:ext cx="1652905" cy="38100"/>
            </a:xfrm>
            <a:custGeom>
              <a:avLst/>
              <a:gdLst/>
              <a:ahLst/>
              <a:cxnLst/>
              <a:rect l="l" t="t" r="r" b="b"/>
              <a:pathLst>
                <a:path w="1652904" h="38100">
                  <a:moveTo>
                    <a:pt x="910924" y="0"/>
                  </a:moveTo>
                  <a:lnTo>
                    <a:pt x="741929" y="0"/>
                  </a:lnTo>
                  <a:lnTo>
                    <a:pt x="580672" y="761"/>
                  </a:lnTo>
                  <a:lnTo>
                    <a:pt x="432501" y="2212"/>
                  </a:lnTo>
                  <a:lnTo>
                    <a:pt x="300741" y="4273"/>
                  </a:lnTo>
                  <a:lnTo>
                    <a:pt x="188715" y="6869"/>
                  </a:lnTo>
                  <a:lnTo>
                    <a:pt x="141140" y="8344"/>
                  </a:lnTo>
                  <a:lnTo>
                    <a:pt x="99744" y="9923"/>
                  </a:lnTo>
                  <a:lnTo>
                    <a:pt x="37154" y="13356"/>
                  </a:lnTo>
                  <a:lnTo>
                    <a:pt x="0" y="19052"/>
                  </a:lnTo>
                  <a:lnTo>
                    <a:pt x="4266" y="21011"/>
                  </a:lnTo>
                  <a:lnTo>
                    <a:pt x="64944" y="26508"/>
                  </a:lnTo>
                  <a:lnTo>
                    <a:pt x="141140" y="29761"/>
                  </a:lnTo>
                  <a:lnTo>
                    <a:pt x="188715" y="31235"/>
                  </a:lnTo>
                  <a:lnTo>
                    <a:pt x="300741" y="33831"/>
                  </a:lnTo>
                  <a:lnTo>
                    <a:pt x="432501" y="35893"/>
                  </a:lnTo>
                  <a:lnTo>
                    <a:pt x="580672" y="37343"/>
                  </a:lnTo>
                  <a:lnTo>
                    <a:pt x="741929" y="38105"/>
                  </a:lnTo>
                  <a:lnTo>
                    <a:pt x="910924" y="38105"/>
                  </a:lnTo>
                  <a:lnTo>
                    <a:pt x="1072183" y="37343"/>
                  </a:lnTo>
                  <a:lnTo>
                    <a:pt x="1220355" y="35893"/>
                  </a:lnTo>
                  <a:lnTo>
                    <a:pt x="1352117" y="33831"/>
                  </a:lnTo>
                  <a:lnTo>
                    <a:pt x="1464146" y="31235"/>
                  </a:lnTo>
                  <a:lnTo>
                    <a:pt x="1511722" y="29761"/>
                  </a:lnTo>
                  <a:lnTo>
                    <a:pt x="1553119" y="28182"/>
                  </a:lnTo>
                  <a:lnTo>
                    <a:pt x="1615711" y="24748"/>
                  </a:lnTo>
                  <a:lnTo>
                    <a:pt x="1652866" y="19052"/>
                  </a:lnTo>
                  <a:lnTo>
                    <a:pt x="1648600" y="17094"/>
                  </a:lnTo>
                  <a:lnTo>
                    <a:pt x="1587920" y="11597"/>
                  </a:lnTo>
                  <a:lnTo>
                    <a:pt x="1511722" y="8344"/>
                  </a:lnTo>
                  <a:lnTo>
                    <a:pt x="1464146" y="6869"/>
                  </a:lnTo>
                  <a:lnTo>
                    <a:pt x="1352117" y="4273"/>
                  </a:lnTo>
                  <a:lnTo>
                    <a:pt x="1220355" y="2212"/>
                  </a:lnTo>
                  <a:lnTo>
                    <a:pt x="1072183" y="761"/>
                  </a:lnTo>
                  <a:lnTo>
                    <a:pt x="910924" y="0"/>
                  </a:lnTo>
                  <a:close/>
                </a:path>
              </a:pathLst>
            </a:custGeom>
            <a:solidFill>
              <a:srgbClr val="ABAFC0">
                <a:alpha val="29783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5538030" y="3828474"/>
              <a:ext cx="1640205" cy="36830"/>
            </a:xfrm>
            <a:custGeom>
              <a:avLst/>
              <a:gdLst/>
              <a:ahLst/>
              <a:cxnLst/>
              <a:rect l="l" t="t" r="r" b="b"/>
              <a:pathLst>
                <a:path w="1640204" h="36829">
                  <a:moveTo>
                    <a:pt x="903772" y="0"/>
                  </a:moveTo>
                  <a:lnTo>
                    <a:pt x="736102" y="0"/>
                  </a:lnTo>
                  <a:lnTo>
                    <a:pt x="576111" y="724"/>
                  </a:lnTo>
                  <a:lnTo>
                    <a:pt x="429104" y="2103"/>
                  </a:lnTo>
                  <a:lnTo>
                    <a:pt x="298379" y="4064"/>
                  </a:lnTo>
                  <a:lnTo>
                    <a:pt x="187232" y="6533"/>
                  </a:lnTo>
                  <a:lnTo>
                    <a:pt x="140031" y="7935"/>
                  </a:lnTo>
                  <a:lnTo>
                    <a:pt x="98961" y="9436"/>
                  </a:lnTo>
                  <a:lnTo>
                    <a:pt x="36862" y="12702"/>
                  </a:lnTo>
                  <a:lnTo>
                    <a:pt x="0" y="18117"/>
                  </a:lnTo>
                  <a:lnTo>
                    <a:pt x="4233" y="19979"/>
                  </a:lnTo>
                  <a:lnTo>
                    <a:pt x="64434" y="25206"/>
                  </a:lnTo>
                  <a:lnTo>
                    <a:pt x="140031" y="28300"/>
                  </a:lnTo>
                  <a:lnTo>
                    <a:pt x="187232" y="29702"/>
                  </a:lnTo>
                  <a:lnTo>
                    <a:pt x="298379" y="32170"/>
                  </a:lnTo>
                  <a:lnTo>
                    <a:pt x="429104" y="34131"/>
                  </a:lnTo>
                  <a:lnTo>
                    <a:pt x="576111" y="35510"/>
                  </a:lnTo>
                  <a:lnTo>
                    <a:pt x="736102" y="36235"/>
                  </a:lnTo>
                  <a:lnTo>
                    <a:pt x="903772" y="36235"/>
                  </a:lnTo>
                  <a:lnTo>
                    <a:pt x="1063763" y="35510"/>
                  </a:lnTo>
                  <a:lnTo>
                    <a:pt x="1210770" y="34131"/>
                  </a:lnTo>
                  <a:lnTo>
                    <a:pt x="1341495" y="32170"/>
                  </a:lnTo>
                  <a:lnTo>
                    <a:pt x="1452642" y="29702"/>
                  </a:lnTo>
                  <a:lnTo>
                    <a:pt x="1499843" y="28300"/>
                  </a:lnTo>
                  <a:lnTo>
                    <a:pt x="1540913" y="26798"/>
                  </a:lnTo>
                  <a:lnTo>
                    <a:pt x="1603012" y="23533"/>
                  </a:lnTo>
                  <a:lnTo>
                    <a:pt x="1639874" y="18117"/>
                  </a:lnTo>
                  <a:lnTo>
                    <a:pt x="1635641" y="16255"/>
                  </a:lnTo>
                  <a:lnTo>
                    <a:pt x="1575440" y="11028"/>
                  </a:lnTo>
                  <a:lnTo>
                    <a:pt x="1499843" y="7935"/>
                  </a:lnTo>
                  <a:lnTo>
                    <a:pt x="1452642" y="6533"/>
                  </a:lnTo>
                  <a:lnTo>
                    <a:pt x="1341495" y="4064"/>
                  </a:lnTo>
                  <a:lnTo>
                    <a:pt x="1210770" y="2103"/>
                  </a:lnTo>
                  <a:lnTo>
                    <a:pt x="1063763" y="724"/>
                  </a:lnTo>
                  <a:lnTo>
                    <a:pt x="903772" y="0"/>
                  </a:lnTo>
                  <a:close/>
                </a:path>
              </a:pathLst>
            </a:custGeom>
            <a:solidFill>
              <a:srgbClr val="A8ACBD">
                <a:alpha val="3074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5544539" y="3829301"/>
              <a:ext cx="1627505" cy="34925"/>
            </a:xfrm>
            <a:custGeom>
              <a:avLst/>
              <a:gdLst/>
              <a:ahLst/>
              <a:cxnLst/>
              <a:rect l="l" t="t" r="r" b="b"/>
              <a:pathLst>
                <a:path w="1627504" h="34925">
                  <a:moveTo>
                    <a:pt x="813447" y="0"/>
                  </a:moveTo>
                  <a:lnTo>
                    <a:pt x="649507" y="350"/>
                  </a:lnTo>
                  <a:lnTo>
                    <a:pt x="496813" y="1357"/>
                  </a:lnTo>
                  <a:lnTo>
                    <a:pt x="358637" y="2950"/>
                  </a:lnTo>
                  <a:lnTo>
                    <a:pt x="238250" y="5059"/>
                  </a:lnTo>
                  <a:lnTo>
                    <a:pt x="138922" y="7615"/>
                  </a:lnTo>
                  <a:lnTo>
                    <a:pt x="98177" y="9039"/>
                  </a:lnTo>
                  <a:lnTo>
                    <a:pt x="36570" y="12136"/>
                  </a:lnTo>
                  <a:lnTo>
                    <a:pt x="0" y="17272"/>
                  </a:lnTo>
                  <a:lnTo>
                    <a:pt x="4199" y="19037"/>
                  </a:lnTo>
                  <a:lnTo>
                    <a:pt x="63923" y="23994"/>
                  </a:lnTo>
                  <a:lnTo>
                    <a:pt x="138922" y="26928"/>
                  </a:lnTo>
                  <a:lnTo>
                    <a:pt x="238250" y="29484"/>
                  </a:lnTo>
                  <a:lnTo>
                    <a:pt x="358637" y="31593"/>
                  </a:lnTo>
                  <a:lnTo>
                    <a:pt x="496813" y="33186"/>
                  </a:lnTo>
                  <a:lnTo>
                    <a:pt x="649507" y="34193"/>
                  </a:lnTo>
                  <a:lnTo>
                    <a:pt x="813447" y="34544"/>
                  </a:lnTo>
                  <a:lnTo>
                    <a:pt x="977383" y="34193"/>
                  </a:lnTo>
                  <a:lnTo>
                    <a:pt x="1130074" y="33186"/>
                  </a:lnTo>
                  <a:lnTo>
                    <a:pt x="1268247" y="31593"/>
                  </a:lnTo>
                  <a:lnTo>
                    <a:pt x="1388633" y="29484"/>
                  </a:lnTo>
                  <a:lnTo>
                    <a:pt x="1487961" y="26928"/>
                  </a:lnTo>
                  <a:lnTo>
                    <a:pt x="1528705" y="25504"/>
                  </a:lnTo>
                  <a:lnTo>
                    <a:pt x="1590312" y="22407"/>
                  </a:lnTo>
                  <a:lnTo>
                    <a:pt x="1626882" y="17272"/>
                  </a:lnTo>
                  <a:lnTo>
                    <a:pt x="1622683" y="15506"/>
                  </a:lnTo>
                  <a:lnTo>
                    <a:pt x="1562959" y="10549"/>
                  </a:lnTo>
                  <a:lnTo>
                    <a:pt x="1487961" y="7615"/>
                  </a:lnTo>
                  <a:lnTo>
                    <a:pt x="1388633" y="5059"/>
                  </a:lnTo>
                  <a:lnTo>
                    <a:pt x="1268247" y="2950"/>
                  </a:lnTo>
                  <a:lnTo>
                    <a:pt x="1130074" y="1357"/>
                  </a:lnTo>
                  <a:lnTo>
                    <a:pt x="977383" y="350"/>
                  </a:lnTo>
                  <a:lnTo>
                    <a:pt x="813447" y="0"/>
                  </a:lnTo>
                  <a:close/>
                </a:path>
              </a:pathLst>
            </a:custGeom>
            <a:solidFill>
              <a:srgbClr val="A6ABBB">
                <a:alpha val="3170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5551049" y="3830223"/>
              <a:ext cx="1614170" cy="33020"/>
            </a:xfrm>
            <a:custGeom>
              <a:avLst/>
              <a:gdLst/>
              <a:ahLst/>
              <a:cxnLst/>
              <a:rect l="l" t="t" r="r" b="b"/>
              <a:pathLst>
                <a:path w="1614170" h="33020">
                  <a:moveTo>
                    <a:pt x="806945" y="0"/>
                  </a:moveTo>
                  <a:lnTo>
                    <a:pt x="644319" y="331"/>
                  </a:lnTo>
                  <a:lnTo>
                    <a:pt x="492849" y="1283"/>
                  </a:lnTo>
                  <a:lnTo>
                    <a:pt x="355777" y="2790"/>
                  </a:lnTo>
                  <a:lnTo>
                    <a:pt x="236351" y="4784"/>
                  </a:lnTo>
                  <a:lnTo>
                    <a:pt x="137815" y="7202"/>
                  </a:lnTo>
                  <a:lnTo>
                    <a:pt x="97395" y="8548"/>
                  </a:lnTo>
                  <a:lnTo>
                    <a:pt x="36279" y="11476"/>
                  </a:lnTo>
                  <a:lnTo>
                    <a:pt x="0" y="16332"/>
                  </a:lnTo>
                  <a:lnTo>
                    <a:pt x="4166" y="18001"/>
                  </a:lnTo>
                  <a:lnTo>
                    <a:pt x="63414" y="22688"/>
                  </a:lnTo>
                  <a:lnTo>
                    <a:pt x="137815" y="25462"/>
                  </a:lnTo>
                  <a:lnTo>
                    <a:pt x="236351" y="27879"/>
                  </a:lnTo>
                  <a:lnTo>
                    <a:pt x="355777" y="29874"/>
                  </a:lnTo>
                  <a:lnTo>
                    <a:pt x="492849" y="31380"/>
                  </a:lnTo>
                  <a:lnTo>
                    <a:pt x="644319" y="32332"/>
                  </a:lnTo>
                  <a:lnTo>
                    <a:pt x="806945" y="32664"/>
                  </a:lnTo>
                  <a:lnTo>
                    <a:pt x="969574" y="32332"/>
                  </a:lnTo>
                  <a:lnTo>
                    <a:pt x="1121048" y="31380"/>
                  </a:lnTo>
                  <a:lnTo>
                    <a:pt x="1258122" y="29874"/>
                  </a:lnTo>
                  <a:lnTo>
                    <a:pt x="1377549" y="27879"/>
                  </a:lnTo>
                  <a:lnTo>
                    <a:pt x="1476086" y="25462"/>
                  </a:lnTo>
                  <a:lnTo>
                    <a:pt x="1516507" y="24115"/>
                  </a:lnTo>
                  <a:lnTo>
                    <a:pt x="1577623" y="21187"/>
                  </a:lnTo>
                  <a:lnTo>
                    <a:pt x="1613903" y="16332"/>
                  </a:lnTo>
                  <a:lnTo>
                    <a:pt x="1609737" y="14662"/>
                  </a:lnTo>
                  <a:lnTo>
                    <a:pt x="1550488" y="9976"/>
                  </a:lnTo>
                  <a:lnTo>
                    <a:pt x="1476086" y="7202"/>
                  </a:lnTo>
                  <a:lnTo>
                    <a:pt x="1377549" y="4784"/>
                  </a:lnTo>
                  <a:lnTo>
                    <a:pt x="1258122" y="2790"/>
                  </a:lnTo>
                  <a:lnTo>
                    <a:pt x="1121048" y="1283"/>
                  </a:lnTo>
                  <a:lnTo>
                    <a:pt x="969574" y="331"/>
                  </a:lnTo>
                  <a:lnTo>
                    <a:pt x="806945" y="0"/>
                  </a:lnTo>
                  <a:close/>
                </a:path>
              </a:pathLst>
            </a:custGeom>
            <a:solidFill>
              <a:srgbClr val="A2A8B9">
                <a:alpha val="3266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5557557" y="3831144"/>
              <a:ext cx="1601470" cy="31115"/>
            </a:xfrm>
            <a:custGeom>
              <a:avLst/>
              <a:gdLst/>
              <a:ahLst/>
              <a:cxnLst/>
              <a:rect l="l" t="t" r="r" b="b"/>
              <a:pathLst>
                <a:path w="1601470" h="31114">
                  <a:moveTo>
                    <a:pt x="800455" y="0"/>
                  </a:moveTo>
                  <a:lnTo>
                    <a:pt x="639137" y="312"/>
                  </a:lnTo>
                  <a:lnTo>
                    <a:pt x="488884" y="1210"/>
                  </a:lnTo>
                  <a:lnTo>
                    <a:pt x="352915" y="2630"/>
                  </a:lnTo>
                  <a:lnTo>
                    <a:pt x="234449" y="4510"/>
                  </a:lnTo>
                  <a:lnTo>
                    <a:pt x="136706" y="6788"/>
                  </a:lnTo>
                  <a:lnTo>
                    <a:pt x="96611" y="8057"/>
                  </a:lnTo>
                  <a:lnTo>
                    <a:pt x="35987" y="10816"/>
                  </a:lnTo>
                  <a:lnTo>
                    <a:pt x="0" y="15392"/>
                  </a:lnTo>
                  <a:lnTo>
                    <a:pt x="4132" y="16965"/>
                  </a:lnTo>
                  <a:lnTo>
                    <a:pt x="62904" y="21381"/>
                  </a:lnTo>
                  <a:lnTo>
                    <a:pt x="136706" y="23996"/>
                  </a:lnTo>
                  <a:lnTo>
                    <a:pt x="234449" y="26274"/>
                  </a:lnTo>
                  <a:lnTo>
                    <a:pt x="352915" y="28154"/>
                  </a:lnTo>
                  <a:lnTo>
                    <a:pt x="488884" y="29574"/>
                  </a:lnTo>
                  <a:lnTo>
                    <a:pt x="639137" y="30471"/>
                  </a:lnTo>
                  <a:lnTo>
                    <a:pt x="800455" y="30784"/>
                  </a:lnTo>
                  <a:lnTo>
                    <a:pt x="961773" y="30471"/>
                  </a:lnTo>
                  <a:lnTo>
                    <a:pt x="1112026" y="29574"/>
                  </a:lnTo>
                  <a:lnTo>
                    <a:pt x="1247995" y="28154"/>
                  </a:lnTo>
                  <a:lnTo>
                    <a:pt x="1366461" y="26274"/>
                  </a:lnTo>
                  <a:lnTo>
                    <a:pt x="1464204" y="23996"/>
                  </a:lnTo>
                  <a:lnTo>
                    <a:pt x="1504299" y="22727"/>
                  </a:lnTo>
                  <a:lnTo>
                    <a:pt x="1564923" y="19967"/>
                  </a:lnTo>
                  <a:lnTo>
                    <a:pt x="1600911" y="15392"/>
                  </a:lnTo>
                  <a:lnTo>
                    <a:pt x="1596778" y="13819"/>
                  </a:lnTo>
                  <a:lnTo>
                    <a:pt x="1538006" y="9402"/>
                  </a:lnTo>
                  <a:lnTo>
                    <a:pt x="1464204" y="6788"/>
                  </a:lnTo>
                  <a:lnTo>
                    <a:pt x="1366461" y="4510"/>
                  </a:lnTo>
                  <a:lnTo>
                    <a:pt x="1247995" y="2630"/>
                  </a:lnTo>
                  <a:lnTo>
                    <a:pt x="1112026" y="1210"/>
                  </a:lnTo>
                  <a:lnTo>
                    <a:pt x="961773" y="312"/>
                  </a:lnTo>
                  <a:lnTo>
                    <a:pt x="800455" y="0"/>
                  </a:lnTo>
                  <a:close/>
                </a:path>
              </a:pathLst>
            </a:custGeom>
            <a:solidFill>
              <a:srgbClr val="9FA6B8">
                <a:alpha val="3362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5564066" y="3832140"/>
              <a:ext cx="1588135" cy="29209"/>
            </a:xfrm>
            <a:custGeom>
              <a:avLst/>
              <a:gdLst/>
              <a:ahLst/>
              <a:cxnLst/>
              <a:rect l="l" t="t" r="r" b="b"/>
              <a:pathLst>
                <a:path w="1588134" h="29210">
                  <a:moveTo>
                    <a:pt x="875143" y="0"/>
                  </a:moveTo>
                  <a:lnTo>
                    <a:pt x="712787" y="0"/>
                  </a:lnTo>
                  <a:lnTo>
                    <a:pt x="557865" y="575"/>
                  </a:lnTo>
                  <a:lnTo>
                    <a:pt x="415515" y="1670"/>
                  </a:lnTo>
                  <a:lnTo>
                    <a:pt x="288930" y="3227"/>
                  </a:lnTo>
                  <a:lnTo>
                    <a:pt x="181303" y="5187"/>
                  </a:lnTo>
                  <a:lnTo>
                    <a:pt x="95827" y="7491"/>
                  </a:lnTo>
                  <a:lnTo>
                    <a:pt x="35695" y="10082"/>
                  </a:lnTo>
                  <a:lnTo>
                    <a:pt x="0" y="14377"/>
                  </a:lnTo>
                  <a:lnTo>
                    <a:pt x="4099" y="15854"/>
                  </a:lnTo>
                  <a:lnTo>
                    <a:pt x="62394" y="20000"/>
                  </a:lnTo>
                  <a:lnTo>
                    <a:pt x="181303" y="23568"/>
                  </a:lnTo>
                  <a:lnTo>
                    <a:pt x="288930" y="25528"/>
                  </a:lnTo>
                  <a:lnTo>
                    <a:pt x="415515" y="27084"/>
                  </a:lnTo>
                  <a:lnTo>
                    <a:pt x="557865" y="28180"/>
                  </a:lnTo>
                  <a:lnTo>
                    <a:pt x="712787" y="28755"/>
                  </a:lnTo>
                  <a:lnTo>
                    <a:pt x="875143" y="28755"/>
                  </a:lnTo>
                  <a:lnTo>
                    <a:pt x="1030066" y="28180"/>
                  </a:lnTo>
                  <a:lnTo>
                    <a:pt x="1172416" y="27084"/>
                  </a:lnTo>
                  <a:lnTo>
                    <a:pt x="1299000" y="25528"/>
                  </a:lnTo>
                  <a:lnTo>
                    <a:pt x="1406627" y="23568"/>
                  </a:lnTo>
                  <a:lnTo>
                    <a:pt x="1492103" y="21264"/>
                  </a:lnTo>
                  <a:lnTo>
                    <a:pt x="1552236" y="18673"/>
                  </a:lnTo>
                  <a:lnTo>
                    <a:pt x="1587931" y="14377"/>
                  </a:lnTo>
                  <a:lnTo>
                    <a:pt x="1583832" y="12901"/>
                  </a:lnTo>
                  <a:lnTo>
                    <a:pt x="1525537" y="8754"/>
                  </a:lnTo>
                  <a:lnTo>
                    <a:pt x="1406627" y="5187"/>
                  </a:lnTo>
                  <a:lnTo>
                    <a:pt x="1299000" y="3227"/>
                  </a:lnTo>
                  <a:lnTo>
                    <a:pt x="1172416" y="1670"/>
                  </a:lnTo>
                  <a:lnTo>
                    <a:pt x="1030066" y="575"/>
                  </a:lnTo>
                  <a:lnTo>
                    <a:pt x="875143" y="0"/>
                  </a:lnTo>
                  <a:close/>
                </a:path>
              </a:pathLst>
            </a:custGeom>
            <a:solidFill>
              <a:srgbClr val="9EA2B6">
                <a:alpha val="3458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5570576" y="3833056"/>
              <a:ext cx="1575435" cy="27305"/>
            </a:xfrm>
            <a:custGeom>
              <a:avLst/>
              <a:gdLst/>
              <a:ahLst/>
              <a:cxnLst/>
              <a:rect l="l" t="t" r="r" b="b"/>
              <a:pathLst>
                <a:path w="1575434" h="27304">
                  <a:moveTo>
                    <a:pt x="867978" y="0"/>
                  </a:moveTo>
                  <a:lnTo>
                    <a:pt x="706950" y="0"/>
                  </a:lnTo>
                  <a:lnTo>
                    <a:pt x="553297" y="537"/>
                  </a:lnTo>
                  <a:lnTo>
                    <a:pt x="412113" y="1560"/>
                  </a:lnTo>
                  <a:lnTo>
                    <a:pt x="286565" y="3014"/>
                  </a:lnTo>
                  <a:lnTo>
                    <a:pt x="179820" y="4845"/>
                  </a:lnTo>
                  <a:lnTo>
                    <a:pt x="95043" y="7000"/>
                  </a:lnTo>
                  <a:lnTo>
                    <a:pt x="35403" y="9423"/>
                  </a:lnTo>
                  <a:lnTo>
                    <a:pt x="0" y="13443"/>
                  </a:lnTo>
                  <a:lnTo>
                    <a:pt x="4065" y="14825"/>
                  </a:lnTo>
                  <a:lnTo>
                    <a:pt x="61883" y="18704"/>
                  </a:lnTo>
                  <a:lnTo>
                    <a:pt x="179820" y="22040"/>
                  </a:lnTo>
                  <a:lnTo>
                    <a:pt x="286565" y="23871"/>
                  </a:lnTo>
                  <a:lnTo>
                    <a:pt x="412113" y="25325"/>
                  </a:lnTo>
                  <a:lnTo>
                    <a:pt x="553297" y="26348"/>
                  </a:lnTo>
                  <a:lnTo>
                    <a:pt x="706950" y="26886"/>
                  </a:lnTo>
                  <a:lnTo>
                    <a:pt x="867978" y="26886"/>
                  </a:lnTo>
                  <a:lnTo>
                    <a:pt x="1021634" y="26348"/>
                  </a:lnTo>
                  <a:lnTo>
                    <a:pt x="1162821" y="25325"/>
                  </a:lnTo>
                  <a:lnTo>
                    <a:pt x="1288371" y="23871"/>
                  </a:lnTo>
                  <a:lnTo>
                    <a:pt x="1395118" y="22040"/>
                  </a:lnTo>
                  <a:lnTo>
                    <a:pt x="1479895" y="19886"/>
                  </a:lnTo>
                  <a:lnTo>
                    <a:pt x="1539536" y="17463"/>
                  </a:lnTo>
                  <a:lnTo>
                    <a:pt x="1574939" y="13443"/>
                  </a:lnTo>
                  <a:lnTo>
                    <a:pt x="1570874" y="12060"/>
                  </a:lnTo>
                  <a:lnTo>
                    <a:pt x="1513055" y="8181"/>
                  </a:lnTo>
                  <a:lnTo>
                    <a:pt x="1395118" y="4845"/>
                  </a:lnTo>
                  <a:lnTo>
                    <a:pt x="1288371" y="3014"/>
                  </a:lnTo>
                  <a:lnTo>
                    <a:pt x="1162821" y="1560"/>
                  </a:lnTo>
                  <a:lnTo>
                    <a:pt x="1021634" y="537"/>
                  </a:lnTo>
                  <a:lnTo>
                    <a:pt x="867978" y="0"/>
                  </a:lnTo>
                  <a:close/>
                </a:path>
              </a:pathLst>
            </a:custGeom>
            <a:solidFill>
              <a:srgbClr val="9BA0B4">
                <a:alpha val="3554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5577085" y="3833909"/>
              <a:ext cx="1562100" cy="25400"/>
            </a:xfrm>
            <a:custGeom>
              <a:avLst/>
              <a:gdLst/>
              <a:ahLst/>
              <a:cxnLst/>
              <a:rect l="l" t="t" r="r" b="b"/>
              <a:pathLst>
                <a:path w="1562100" h="25400">
                  <a:moveTo>
                    <a:pt x="780973" y="0"/>
                  </a:moveTo>
                  <a:lnTo>
                    <a:pt x="623581" y="255"/>
                  </a:lnTo>
                  <a:lnTo>
                    <a:pt x="476984" y="987"/>
                  </a:lnTo>
                  <a:lnTo>
                    <a:pt x="344325" y="2146"/>
                  </a:lnTo>
                  <a:lnTo>
                    <a:pt x="228742" y="3681"/>
                  </a:lnTo>
                  <a:lnTo>
                    <a:pt x="133378" y="5541"/>
                  </a:lnTo>
                  <a:lnTo>
                    <a:pt x="61373" y="7677"/>
                  </a:lnTo>
                  <a:lnTo>
                    <a:pt x="15866" y="10038"/>
                  </a:lnTo>
                  <a:lnTo>
                    <a:pt x="0" y="12572"/>
                  </a:lnTo>
                  <a:lnTo>
                    <a:pt x="4032" y="13859"/>
                  </a:lnTo>
                  <a:lnTo>
                    <a:pt x="61373" y="17468"/>
                  </a:lnTo>
                  <a:lnTo>
                    <a:pt x="133378" y="19604"/>
                  </a:lnTo>
                  <a:lnTo>
                    <a:pt x="228742" y="21464"/>
                  </a:lnTo>
                  <a:lnTo>
                    <a:pt x="344325" y="22999"/>
                  </a:lnTo>
                  <a:lnTo>
                    <a:pt x="476984" y="24158"/>
                  </a:lnTo>
                  <a:lnTo>
                    <a:pt x="623581" y="24890"/>
                  </a:lnTo>
                  <a:lnTo>
                    <a:pt x="780973" y="25145"/>
                  </a:lnTo>
                  <a:lnTo>
                    <a:pt x="938366" y="24890"/>
                  </a:lnTo>
                  <a:lnTo>
                    <a:pt x="1084962" y="24158"/>
                  </a:lnTo>
                  <a:lnTo>
                    <a:pt x="1217622" y="22999"/>
                  </a:lnTo>
                  <a:lnTo>
                    <a:pt x="1333204" y="21464"/>
                  </a:lnTo>
                  <a:lnTo>
                    <a:pt x="1428568" y="19604"/>
                  </a:lnTo>
                  <a:lnTo>
                    <a:pt x="1500574" y="17468"/>
                  </a:lnTo>
                  <a:lnTo>
                    <a:pt x="1546080" y="15107"/>
                  </a:lnTo>
                  <a:lnTo>
                    <a:pt x="1561947" y="12572"/>
                  </a:lnTo>
                  <a:lnTo>
                    <a:pt x="1557915" y="11286"/>
                  </a:lnTo>
                  <a:lnTo>
                    <a:pt x="1500574" y="7677"/>
                  </a:lnTo>
                  <a:lnTo>
                    <a:pt x="1428568" y="5541"/>
                  </a:lnTo>
                  <a:lnTo>
                    <a:pt x="1333204" y="3681"/>
                  </a:lnTo>
                  <a:lnTo>
                    <a:pt x="1217622" y="2146"/>
                  </a:lnTo>
                  <a:lnTo>
                    <a:pt x="1084962" y="987"/>
                  </a:lnTo>
                  <a:lnTo>
                    <a:pt x="938366" y="255"/>
                  </a:lnTo>
                  <a:lnTo>
                    <a:pt x="780973" y="0"/>
                  </a:lnTo>
                  <a:close/>
                </a:path>
              </a:pathLst>
            </a:custGeom>
            <a:solidFill>
              <a:srgbClr val="979EB1">
                <a:alpha val="3650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5583594" y="3834898"/>
              <a:ext cx="1549400" cy="23495"/>
            </a:xfrm>
            <a:custGeom>
              <a:avLst/>
              <a:gdLst/>
              <a:ahLst/>
              <a:cxnLst/>
              <a:rect l="l" t="t" r="r" b="b"/>
              <a:pathLst>
                <a:path w="1549400" h="23495">
                  <a:moveTo>
                    <a:pt x="858872" y="0"/>
                  </a:moveTo>
                  <a:lnTo>
                    <a:pt x="690095" y="0"/>
                  </a:lnTo>
                  <a:lnTo>
                    <a:pt x="529687" y="524"/>
                  </a:lnTo>
                  <a:lnTo>
                    <a:pt x="383587" y="1519"/>
                  </a:lnTo>
                  <a:lnTo>
                    <a:pt x="255574" y="2928"/>
                  </a:lnTo>
                  <a:lnTo>
                    <a:pt x="149430" y="4693"/>
                  </a:lnTo>
                  <a:lnTo>
                    <a:pt x="68933" y="6759"/>
                  </a:lnTo>
                  <a:lnTo>
                    <a:pt x="17863" y="9068"/>
                  </a:lnTo>
                  <a:lnTo>
                    <a:pt x="0" y="11564"/>
                  </a:lnTo>
                  <a:lnTo>
                    <a:pt x="4544" y="12832"/>
                  </a:lnTo>
                  <a:lnTo>
                    <a:pt x="68933" y="16370"/>
                  </a:lnTo>
                  <a:lnTo>
                    <a:pt x="149430" y="18435"/>
                  </a:lnTo>
                  <a:lnTo>
                    <a:pt x="255574" y="20201"/>
                  </a:lnTo>
                  <a:lnTo>
                    <a:pt x="383587" y="21610"/>
                  </a:lnTo>
                  <a:lnTo>
                    <a:pt x="529687" y="22605"/>
                  </a:lnTo>
                  <a:lnTo>
                    <a:pt x="690095" y="23129"/>
                  </a:lnTo>
                  <a:lnTo>
                    <a:pt x="858872" y="23129"/>
                  </a:lnTo>
                  <a:lnTo>
                    <a:pt x="1019281" y="22605"/>
                  </a:lnTo>
                  <a:lnTo>
                    <a:pt x="1165381" y="21610"/>
                  </a:lnTo>
                  <a:lnTo>
                    <a:pt x="1293393" y="20201"/>
                  </a:lnTo>
                  <a:lnTo>
                    <a:pt x="1399537" y="18435"/>
                  </a:lnTo>
                  <a:lnTo>
                    <a:pt x="1480034" y="16370"/>
                  </a:lnTo>
                  <a:lnTo>
                    <a:pt x="1531104" y="14060"/>
                  </a:lnTo>
                  <a:lnTo>
                    <a:pt x="1548968" y="11564"/>
                  </a:lnTo>
                  <a:lnTo>
                    <a:pt x="1544423" y="10297"/>
                  </a:lnTo>
                  <a:lnTo>
                    <a:pt x="1480034" y="6759"/>
                  </a:lnTo>
                  <a:lnTo>
                    <a:pt x="1399537" y="4693"/>
                  </a:lnTo>
                  <a:lnTo>
                    <a:pt x="1293393" y="2928"/>
                  </a:lnTo>
                  <a:lnTo>
                    <a:pt x="1165381" y="1519"/>
                  </a:lnTo>
                  <a:lnTo>
                    <a:pt x="1019281" y="524"/>
                  </a:lnTo>
                  <a:lnTo>
                    <a:pt x="858872" y="0"/>
                  </a:lnTo>
                  <a:close/>
                </a:path>
              </a:pathLst>
            </a:custGeom>
            <a:solidFill>
              <a:srgbClr val="949CAE">
                <a:alpha val="3747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5590103" y="3835814"/>
              <a:ext cx="1536065" cy="21590"/>
            </a:xfrm>
            <a:custGeom>
              <a:avLst/>
              <a:gdLst/>
              <a:ahLst/>
              <a:cxnLst/>
              <a:rect l="l" t="t" r="r" b="b"/>
              <a:pathLst>
                <a:path w="1536065" h="21589">
                  <a:moveTo>
                    <a:pt x="851663" y="0"/>
                  </a:moveTo>
                  <a:lnTo>
                    <a:pt x="603232" y="183"/>
                  </a:lnTo>
                  <a:lnTo>
                    <a:pt x="380367" y="1397"/>
                  </a:lnTo>
                  <a:lnTo>
                    <a:pt x="253430" y="2692"/>
                  </a:lnTo>
                  <a:lnTo>
                    <a:pt x="148176" y="4315"/>
                  </a:lnTo>
                  <a:lnTo>
                    <a:pt x="68355" y="6214"/>
                  </a:lnTo>
                  <a:lnTo>
                    <a:pt x="17713" y="8336"/>
                  </a:lnTo>
                  <a:lnTo>
                    <a:pt x="0" y="10630"/>
                  </a:lnTo>
                  <a:lnTo>
                    <a:pt x="4506" y="11795"/>
                  </a:lnTo>
                  <a:lnTo>
                    <a:pt x="68355" y="15047"/>
                  </a:lnTo>
                  <a:lnTo>
                    <a:pt x="197858" y="17795"/>
                  </a:lnTo>
                  <a:lnTo>
                    <a:pt x="314422" y="19260"/>
                  </a:lnTo>
                  <a:lnTo>
                    <a:pt x="450796" y="20372"/>
                  </a:lnTo>
                  <a:lnTo>
                    <a:pt x="684302" y="21261"/>
                  </a:lnTo>
                  <a:lnTo>
                    <a:pt x="932735" y="21077"/>
                  </a:lnTo>
                  <a:lnTo>
                    <a:pt x="1155604" y="19864"/>
                  </a:lnTo>
                  <a:lnTo>
                    <a:pt x="1282543" y="18568"/>
                  </a:lnTo>
                  <a:lnTo>
                    <a:pt x="1387798" y="16945"/>
                  </a:lnTo>
                  <a:lnTo>
                    <a:pt x="1467620" y="15047"/>
                  </a:lnTo>
                  <a:lnTo>
                    <a:pt x="1518262" y="12924"/>
                  </a:lnTo>
                  <a:lnTo>
                    <a:pt x="1535976" y="10630"/>
                  </a:lnTo>
                  <a:lnTo>
                    <a:pt x="1531469" y="9465"/>
                  </a:lnTo>
                  <a:lnTo>
                    <a:pt x="1467620" y="6214"/>
                  </a:lnTo>
                  <a:lnTo>
                    <a:pt x="1338116" y="3466"/>
                  </a:lnTo>
                  <a:lnTo>
                    <a:pt x="1221550" y="2000"/>
                  </a:lnTo>
                  <a:lnTo>
                    <a:pt x="1085174" y="889"/>
                  </a:lnTo>
                  <a:lnTo>
                    <a:pt x="851663" y="0"/>
                  </a:lnTo>
                  <a:close/>
                </a:path>
              </a:pathLst>
            </a:custGeom>
            <a:solidFill>
              <a:srgbClr val="9299AC">
                <a:alpha val="3843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5596612" y="3836729"/>
              <a:ext cx="1523365" cy="19685"/>
            </a:xfrm>
            <a:custGeom>
              <a:avLst/>
              <a:gdLst/>
              <a:ahLst/>
              <a:cxnLst/>
              <a:rect l="l" t="t" r="r" b="b"/>
              <a:pathLst>
                <a:path w="1523365" h="19685">
                  <a:moveTo>
                    <a:pt x="678519" y="0"/>
                  </a:moveTo>
                  <a:lnTo>
                    <a:pt x="446986" y="811"/>
                  </a:lnTo>
                  <a:lnTo>
                    <a:pt x="251287" y="2456"/>
                  </a:lnTo>
                  <a:lnTo>
                    <a:pt x="146923" y="3936"/>
                  </a:lnTo>
                  <a:lnTo>
                    <a:pt x="67776" y="5668"/>
                  </a:lnTo>
                  <a:lnTo>
                    <a:pt x="17563" y="7604"/>
                  </a:lnTo>
                  <a:lnTo>
                    <a:pt x="0" y="9696"/>
                  </a:lnTo>
                  <a:lnTo>
                    <a:pt x="4468" y="10758"/>
                  </a:lnTo>
                  <a:lnTo>
                    <a:pt x="67776" y="13723"/>
                  </a:lnTo>
                  <a:lnTo>
                    <a:pt x="146923" y="15455"/>
                  </a:lnTo>
                  <a:lnTo>
                    <a:pt x="251287" y="16936"/>
                  </a:lnTo>
                  <a:lnTo>
                    <a:pt x="377152" y="18117"/>
                  </a:lnTo>
                  <a:lnTo>
                    <a:pt x="598134" y="19224"/>
                  </a:lnTo>
                  <a:lnTo>
                    <a:pt x="844464" y="19392"/>
                  </a:lnTo>
                  <a:lnTo>
                    <a:pt x="1075997" y="18581"/>
                  </a:lnTo>
                  <a:lnTo>
                    <a:pt x="1271696" y="16936"/>
                  </a:lnTo>
                  <a:lnTo>
                    <a:pt x="1376060" y="15455"/>
                  </a:lnTo>
                  <a:lnTo>
                    <a:pt x="1455207" y="13723"/>
                  </a:lnTo>
                  <a:lnTo>
                    <a:pt x="1505420" y="11788"/>
                  </a:lnTo>
                  <a:lnTo>
                    <a:pt x="1522984" y="9696"/>
                  </a:lnTo>
                  <a:lnTo>
                    <a:pt x="1518515" y="8633"/>
                  </a:lnTo>
                  <a:lnTo>
                    <a:pt x="1455207" y="5668"/>
                  </a:lnTo>
                  <a:lnTo>
                    <a:pt x="1376060" y="3936"/>
                  </a:lnTo>
                  <a:lnTo>
                    <a:pt x="1271696" y="2456"/>
                  </a:lnTo>
                  <a:lnTo>
                    <a:pt x="1145831" y="1274"/>
                  </a:lnTo>
                  <a:lnTo>
                    <a:pt x="924849" y="167"/>
                  </a:lnTo>
                  <a:lnTo>
                    <a:pt x="678519" y="0"/>
                  </a:lnTo>
                  <a:close/>
                </a:path>
              </a:pathLst>
            </a:custGeom>
            <a:solidFill>
              <a:srgbClr val="9095AB">
                <a:alpha val="3939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5603121" y="3837645"/>
              <a:ext cx="1510030" cy="17780"/>
            </a:xfrm>
            <a:custGeom>
              <a:avLst/>
              <a:gdLst/>
              <a:ahLst/>
              <a:cxnLst/>
              <a:rect l="l" t="t" r="r" b="b"/>
              <a:pathLst>
                <a:path w="1510029" h="17779">
                  <a:moveTo>
                    <a:pt x="837268" y="0"/>
                  </a:moveTo>
                  <a:lnTo>
                    <a:pt x="593035" y="151"/>
                  </a:lnTo>
                  <a:lnTo>
                    <a:pt x="373936" y="1152"/>
                  </a:lnTo>
                  <a:lnTo>
                    <a:pt x="194512" y="2858"/>
                  </a:lnTo>
                  <a:lnTo>
                    <a:pt x="103079" y="4315"/>
                  </a:lnTo>
                  <a:lnTo>
                    <a:pt x="38490" y="5977"/>
                  </a:lnTo>
                  <a:lnTo>
                    <a:pt x="0" y="8762"/>
                  </a:lnTo>
                  <a:lnTo>
                    <a:pt x="4430" y="9721"/>
                  </a:lnTo>
                  <a:lnTo>
                    <a:pt x="67198" y="12400"/>
                  </a:lnTo>
                  <a:lnTo>
                    <a:pt x="145670" y="13965"/>
                  </a:lnTo>
                  <a:lnTo>
                    <a:pt x="249144" y="15303"/>
                  </a:lnTo>
                  <a:lnTo>
                    <a:pt x="443175" y="16790"/>
                  </a:lnTo>
                  <a:lnTo>
                    <a:pt x="672735" y="17524"/>
                  </a:lnTo>
                  <a:lnTo>
                    <a:pt x="916968" y="17372"/>
                  </a:lnTo>
                  <a:lnTo>
                    <a:pt x="1136067" y="16371"/>
                  </a:lnTo>
                  <a:lnTo>
                    <a:pt x="1315491" y="14665"/>
                  </a:lnTo>
                  <a:lnTo>
                    <a:pt x="1406925" y="13208"/>
                  </a:lnTo>
                  <a:lnTo>
                    <a:pt x="1471514" y="11546"/>
                  </a:lnTo>
                  <a:lnTo>
                    <a:pt x="1510004" y="8762"/>
                  </a:lnTo>
                  <a:lnTo>
                    <a:pt x="1505574" y="7802"/>
                  </a:lnTo>
                  <a:lnTo>
                    <a:pt x="1442805" y="5123"/>
                  </a:lnTo>
                  <a:lnTo>
                    <a:pt x="1364333" y="3558"/>
                  </a:lnTo>
                  <a:lnTo>
                    <a:pt x="1260859" y="2220"/>
                  </a:lnTo>
                  <a:lnTo>
                    <a:pt x="1066828" y="733"/>
                  </a:lnTo>
                  <a:lnTo>
                    <a:pt x="837268" y="0"/>
                  </a:lnTo>
                  <a:close/>
                </a:path>
              </a:pathLst>
            </a:custGeom>
            <a:solidFill>
              <a:srgbClr val="8D93A9">
                <a:alpha val="40353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5609630" y="3838561"/>
              <a:ext cx="1497330" cy="15875"/>
            </a:xfrm>
            <a:custGeom>
              <a:avLst/>
              <a:gdLst/>
              <a:ahLst/>
              <a:cxnLst/>
              <a:rect l="l" t="t" r="r" b="b"/>
              <a:pathLst>
                <a:path w="1497329" h="15875">
                  <a:moveTo>
                    <a:pt x="830069" y="0"/>
                  </a:moveTo>
                  <a:lnTo>
                    <a:pt x="587937" y="135"/>
                  </a:lnTo>
                  <a:lnTo>
                    <a:pt x="370721" y="1029"/>
                  </a:lnTo>
                  <a:lnTo>
                    <a:pt x="192839" y="2554"/>
                  </a:lnTo>
                  <a:lnTo>
                    <a:pt x="102192" y="3855"/>
                  </a:lnTo>
                  <a:lnTo>
                    <a:pt x="38159" y="5340"/>
                  </a:lnTo>
                  <a:lnTo>
                    <a:pt x="0" y="7827"/>
                  </a:lnTo>
                  <a:lnTo>
                    <a:pt x="4392" y="8684"/>
                  </a:lnTo>
                  <a:lnTo>
                    <a:pt x="66620" y="11075"/>
                  </a:lnTo>
                  <a:lnTo>
                    <a:pt x="144417" y="12471"/>
                  </a:lnTo>
                  <a:lnTo>
                    <a:pt x="247002" y="13664"/>
                  </a:lnTo>
                  <a:lnTo>
                    <a:pt x="439365" y="14989"/>
                  </a:lnTo>
                  <a:lnTo>
                    <a:pt x="666952" y="15642"/>
                  </a:lnTo>
                  <a:lnTo>
                    <a:pt x="909083" y="15507"/>
                  </a:lnTo>
                  <a:lnTo>
                    <a:pt x="1126294" y="14616"/>
                  </a:lnTo>
                  <a:lnTo>
                    <a:pt x="1304173" y="13095"/>
                  </a:lnTo>
                  <a:lnTo>
                    <a:pt x="1394820" y="11796"/>
                  </a:lnTo>
                  <a:lnTo>
                    <a:pt x="1458853" y="10313"/>
                  </a:lnTo>
                  <a:lnTo>
                    <a:pt x="1497012" y="7827"/>
                  </a:lnTo>
                  <a:lnTo>
                    <a:pt x="1492620" y="6970"/>
                  </a:lnTo>
                  <a:lnTo>
                    <a:pt x="1430391" y="4577"/>
                  </a:lnTo>
                  <a:lnTo>
                    <a:pt x="1352595" y="3179"/>
                  </a:lnTo>
                  <a:lnTo>
                    <a:pt x="1250012" y="1984"/>
                  </a:lnTo>
                  <a:lnTo>
                    <a:pt x="1057652" y="655"/>
                  </a:lnTo>
                  <a:lnTo>
                    <a:pt x="830069" y="0"/>
                  </a:lnTo>
                  <a:close/>
                </a:path>
              </a:pathLst>
            </a:custGeom>
            <a:solidFill>
              <a:srgbClr val="8A91A7">
                <a:alpha val="41313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5616140" y="3839608"/>
              <a:ext cx="1484630" cy="13970"/>
            </a:xfrm>
            <a:custGeom>
              <a:avLst/>
              <a:gdLst/>
              <a:ahLst/>
              <a:cxnLst/>
              <a:rect l="l" t="t" r="r" b="b"/>
              <a:pathLst>
                <a:path w="1484629" h="13970">
                  <a:moveTo>
                    <a:pt x="901189" y="0"/>
                  </a:moveTo>
                  <a:lnTo>
                    <a:pt x="582830" y="0"/>
                  </a:lnTo>
                  <a:lnTo>
                    <a:pt x="303787" y="1175"/>
                  </a:lnTo>
                  <a:lnTo>
                    <a:pt x="143164" y="2674"/>
                  </a:lnTo>
                  <a:lnTo>
                    <a:pt x="66042" y="3903"/>
                  </a:lnTo>
                  <a:lnTo>
                    <a:pt x="17114" y="5277"/>
                  </a:lnTo>
                  <a:lnTo>
                    <a:pt x="0" y="6761"/>
                  </a:lnTo>
                  <a:lnTo>
                    <a:pt x="4353" y="7516"/>
                  </a:lnTo>
                  <a:lnTo>
                    <a:pt x="66042" y="9620"/>
                  </a:lnTo>
                  <a:lnTo>
                    <a:pt x="143164" y="10849"/>
                  </a:lnTo>
                  <a:lnTo>
                    <a:pt x="303787" y="12347"/>
                  </a:lnTo>
                  <a:lnTo>
                    <a:pt x="582830" y="13523"/>
                  </a:lnTo>
                  <a:lnTo>
                    <a:pt x="901189" y="13523"/>
                  </a:lnTo>
                  <a:lnTo>
                    <a:pt x="1180232" y="12347"/>
                  </a:lnTo>
                  <a:lnTo>
                    <a:pt x="1340856" y="10849"/>
                  </a:lnTo>
                  <a:lnTo>
                    <a:pt x="1417977" y="9620"/>
                  </a:lnTo>
                  <a:lnTo>
                    <a:pt x="1466906" y="8246"/>
                  </a:lnTo>
                  <a:lnTo>
                    <a:pt x="1484020" y="6761"/>
                  </a:lnTo>
                  <a:lnTo>
                    <a:pt x="1479666" y="6007"/>
                  </a:lnTo>
                  <a:lnTo>
                    <a:pt x="1417977" y="3903"/>
                  </a:lnTo>
                  <a:lnTo>
                    <a:pt x="1340856" y="2674"/>
                  </a:lnTo>
                  <a:lnTo>
                    <a:pt x="1180232" y="1175"/>
                  </a:lnTo>
                  <a:lnTo>
                    <a:pt x="901189" y="0"/>
                  </a:lnTo>
                  <a:close/>
                </a:path>
              </a:pathLst>
            </a:custGeom>
            <a:solidFill>
              <a:srgbClr val="878FA4">
                <a:alpha val="4227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5622649" y="3840370"/>
              <a:ext cx="1471295" cy="12065"/>
            </a:xfrm>
            <a:custGeom>
              <a:avLst/>
              <a:gdLst/>
              <a:ahLst/>
              <a:cxnLst/>
              <a:rect l="l" t="t" r="r" b="b"/>
              <a:pathLst>
                <a:path w="1471295" h="12064">
                  <a:moveTo>
                    <a:pt x="735520" y="0"/>
                  </a:moveTo>
                  <a:lnTo>
                    <a:pt x="431738" y="532"/>
                  </a:lnTo>
                  <a:lnTo>
                    <a:pt x="189492" y="1974"/>
                  </a:lnTo>
                  <a:lnTo>
                    <a:pt x="65464" y="3511"/>
                  </a:lnTo>
                  <a:lnTo>
                    <a:pt x="16964" y="4698"/>
                  </a:lnTo>
                  <a:lnTo>
                    <a:pt x="0" y="5981"/>
                  </a:lnTo>
                  <a:lnTo>
                    <a:pt x="4315" y="6633"/>
                  </a:lnTo>
                  <a:lnTo>
                    <a:pt x="65464" y="8451"/>
                  </a:lnTo>
                  <a:lnTo>
                    <a:pt x="189492" y="9988"/>
                  </a:lnTo>
                  <a:lnTo>
                    <a:pt x="431738" y="11430"/>
                  </a:lnTo>
                  <a:lnTo>
                    <a:pt x="735520" y="11963"/>
                  </a:lnTo>
                  <a:lnTo>
                    <a:pt x="1039296" y="11430"/>
                  </a:lnTo>
                  <a:lnTo>
                    <a:pt x="1281543" y="9988"/>
                  </a:lnTo>
                  <a:lnTo>
                    <a:pt x="1405574" y="8451"/>
                  </a:lnTo>
                  <a:lnTo>
                    <a:pt x="1454076" y="7264"/>
                  </a:lnTo>
                  <a:lnTo>
                    <a:pt x="1471041" y="5981"/>
                  </a:lnTo>
                  <a:lnTo>
                    <a:pt x="1466724" y="5330"/>
                  </a:lnTo>
                  <a:lnTo>
                    <a:pt x="1405574" y="3511"/>
                  </a:lnTo>
                  <a:lnTo>
                    <a:pt x="1281543" y="1974"/>
                  </a:lnTo>
                  <a:lnTo>
                    <a:pt x="1039296" y="532"/>
                  </a:lnTo>
                  <a:lnTo>
                    <a:pt x="735520" y="0"/>
                  </a:lnTo>
                  <a:close/>
                </a:path>
              </a:pathLst>
            </a:custGeom>
            <a:solidFill>
              <a:srgbClr val="858BA2">
                <a:alpha val="4323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5629158" y="3841325"/>
              <a:ext cx="1458595" cy="10160"/>
            </a:xfrm>
            <a:custGeom>
              <a:avLst/>
              <a:gdLst/>
              <a:ahLst/>
              <a:cxnLst/>
              <a:rect l="l" t="t" r="r" b="b"/>
              <a:pathLst>
                <a:path w="1458595" h="10160">
                  <a:moveTo>
                    <a:pt x="814050" y="0"/>
                  </a:moveTo>
                  <a:lnTo>
                    <a:pt x="483155" y="260"/>
                  </a:lnTo>
                  <a:lnTo>
                    <a:pt x="213525" y="1443"/>
                  </a:lnTo>
                  <a:lnTo>
                    <a:pt x="74098" y="2792"/>
                  </a:lnTo>
                  <a:lnTo>
                    <a:pt x="19253" y="3852"/>
                  </a:lnTo>
                  <a:lnTo>
                    <a:pt x="0" y="5007"/>
                  </a:lnTo>
                  <a:lnTo>
                    <a:pt x="4904" y="5595"/>
                  </a:lnTo>
                  <a:lnTo>
                    <a:pt x="160157" y="8160"/>
                  </a:lnTo>
                  <a:lnTo>
                    <a:pt x="338202" y="9264"/>
                  </a:lnTo>
                  <a:lnTo>
                    <a:pt x="644008" y="10015"/>
                  </a:lnTo>
                  <a:lnTo>
                    <a:pt x="974899" y="9755"/>
                  </a:lnTo>
                  <a:lnTo>
                    <a:pt x="1244525" y="8571"/>
                  </a:lnTo>
                  <a:lnTo>
                    <a:pt x="1383951" y="7223"/>
                  </a:lnTo>
                  <a:lnTo>
                    <a:pt x="1438795" y="6162"/>
                  </a:lnTo>
                  <a:lnTo>
                    <a:pt x="1458048" y="5007"/>
                  </a:lnTo>
                  <a:lnTo>
                    <a:pt x="1453144" y="4420"/>
                  </a:lnTo>
                  <a:lnTo>
                    <a:pt x="1297892" y="1855"/>
                  </a:lnTo>
                  <a:lnTo>
                    <a:pt x="1119849" y="751"/>
                  </a:lnTo>
                  <a:lnTo>
                    <a:pt x="814050" y="0"/>
                  </a:lnTo>
                  <a:close/>
                </a:path>
              </a:pathLst>
            </a:custGeom>
            <a:solidFill>
              <a:srgbClr val="8389A0">
                <a:alpha val="44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5635668" y="3842321"/>
              <a:ext cx="1445260" cy="8255"/>
            </a:xfrm>
            <a:custGeom>
              <a:avLst/>
              <a:gdLst/>
              <a:ahLst/>
              <a:cxnLst/>
              <a:rect l="l" t="t" r="r" b="b"/>
              <a:pathLst>
                <a:path w="1445259" h="8254">
                  <a:moveTo>
                    <a:pt x="888199" y="0"/>
                  </a:moveTo>
                  <a:lnTo>
                    <a:pt x="478852" y="130"/>
                  </a:lnTo>
                  <a:lnTo>
                    <a:pt x="158733" y="1425"/>
                  </a:lnTo>
                  <a:lnTo>
                    <a:pt x="42123" y="2607"/>
                  </a:lnTo>
                  <a:lnTo>
                    <a:pt x="0" y="3994"/>
                  </a:lnTo>
                  <a:lnTo>
                    <a:pt x="4861" y="4473"/>
                  </a:lnTo>
                  <a:lnTo>
                    <a:pt x="19082" y="4937"/>
                  </a:lnTo>
                  <a:lnTo>
                    <a:pt x="73439" y="5801"/>
                  </a:lnTo>
                  <a:lnTo>
                    <a:pt x="211626" y="6897"/>
                  </a:lnTo>
                  <a:lnTo>
                    <a:pt x="556861" y="7988"/>
                  </a:lnTo>
                  <a:lnTo>
                    <a:pt x="966211" y="7857"/>
                  </a:lnTo>
                  <a:lnTo>
                    <a:pt x="1286334" y="6563"/>
                  </a:lnTo>
                  <a:lnTo>
                    <a:pt x="1402946" y="5380"/>
                  </a:lnTo>
                  <a:lnTo>
                    <a:pt x="1440208" y="4473"/>
                  </a:lnTo>
                  <a:lnTo>
                    <a:pt x="1445069" y="3994"/>
                  </a:lnTo>
                  <a:lnTo>
                    <a:pt x="1440208" y="3514"/>
                  </a:lnTo>
                  <a:lnTo>
                    <a:pt x="1425986" y="3051"/>
                  </a:lnTo>
                  <a:lnTo>
                    <a:pt x="1371629" y="2186"/>
                  </a:lnTo>
                  <a:lnTo>
                    <a:pt x="1233441" y="1090"/>
                  </a:lnTo>
                  <a:lnTo>
                    <a:pt x="888199" y="0"/>
                  </a:lnTo>
                  <a:close/>
                </a:path>
              </a:pathLst>
            </a:custGeom>
            <a:solidFill>
              <a:srgbClr val="80869F">
                <a:alpha val="4515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5657456" y="3843756"/>
              <a:ext cx="1402080" cy="5080"/>
            </a:xfrm>
            <a:custGeom>
              <a:avLst/>
              <a:gdLst/>
              <a:ahLst/>
              <a:cxnLst/>
              <a:rect l="l" t="t" r="r" b="b"/>
              <a:pathLst>
                <a:path w="1402079" h="5079">
                  <a:moveTo>
                    <a:pt x="1401508" y="1270"/>
                  </a:moveTo>
                  <a:lnTo>
                    <a:pt x="1251102" y="1270"/>
                  </a:lnTo>
                  <a:lnTo>
                    <a:pt x="1251102" y="0"/>
                  </a:lnTo>
                  <a:lnTo>
                    <a:pt x="146558" y="0"/>
                  </a:lnTo>
                  <a:lnTo>
                    <a:pt x="146558" y="1270"/>
                  </a:lnTo>
                  <a:lnTo>
                    <a:pt x="3530" y="1270"/>
                  </a:lnTo>
                  <a:lnTo>
                    <a:pt x="353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50406" y="3810"/>
                  </a:lnTo>
                  <a:lnTo>
                    <a:pt x="150406" y="5080"/>
                  </a:lnTo>
                  <a:lnTo>
                    <a:pt x="1254950" y="5080"/>
                  </a:lnTo>
                  <a:lnTo>
                    <a:pt x="1254950" y="3810"/>
                  </a:lnTo>
                  <a:lnTo>
                    <a:pt x="1397965" y="3810"/>
                  </a:lnTo>
                  <a:lnTo>
                    <a:pt x="1397965" y="2540"/>
                  </a:lnTo>
                  <a:lnTo>
                    <a:pt x="1401508" y="2540"/>
                  </a:lnTo>
                  <a:lnTo>
                    <a:pt x="1401508" y="1270"/>
                  </a:lnTo>
                  <a:close/>
                </a:path>
              </a:pathLst>
            </a:custGeom>
            <a:solidFill>
              <a:srgbClr val="7C859D">
                <a:alpha val="4611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5686717" y="3843743"/>
              <a:ext cx="1343025" cy="5080"/>
            </a:xfrm>
            <a:custGeom>
              <a:avLst/>
              <a:gdLst/>
              <a:ahLst/>
              <a:cxnLst/>
              <a:rect l="l" t="t" r="r" b="b"/>
              <a:pathLst>
                <a:path w="1343025" h="5079">
                  <a:moveTo>
                    <a:pt x="1342999" y="1270"/>
                  </a:moveTo>
                  <a:lnTo>
                    <a:pt x="824865" y="1270"/>
                  </a:lnTo>
                  <a:lnTo>
                    <a:pt x="824865" y="0"/>
                  </a:lnTo>
                  <a:lnTo>
                    <a:pt x="434695" y="0"/>
                  </a:lnTo>
                  <a:lnTo>
                    <a:pt x="434695" y="1270"/>
                  </a:lnTo>
                  <a:lnTo>
                    <a:pt x="9194" y="1270"/>
                  </a:lnTo>
                  <a:lnTo>
                    <a:pt x="9194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518160" y="3810"/>
                  </a:lnTo>
                  <a:lnTo>
                    <a:pt x="518160" y="5080"/>
                  </a:lnTo>
                  <a:lnTo>
                    <a:pt x="908316" y="5080"/>
                  </a:lnTo>
                  <a:lnTo>
                    <a:pt x="908316" y="3810"/>
                  </a:lnTo>
                  <a:lnTo>
                    <a:pt x="1333817" y="3810"/>
                  </a:lnTo>
                  <a:lnTo>
                    <a:pt x="1333817" y="2540"/>
                  </a:lnTo>
                  <a:lnTo>
                    <a:pt x="1342999" y="2540"/>
                  </a:lnTo>
                  <a:lnTo>
                    <a:pt x="1342999" y="1270"/>
                  </a:lnTo>
                  <a:close/>
                </a:path>
              </a:pathLst>
            </a:custGeom>
            <a:solidFill>
              <a:srgbClr val="79829B">
                <a:alpha val="4707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5846305" y="3845001"/>
              <a:ext cx="1024255" cy="2540"/>
            </a:xfrm>
            <a:custGeom>
              <a:avLst/>
              <a:gdLst/>
              <a:ahLst/>
              <a:cxnLst/>
              <a:rect l="l" t="t" r="r" b="b"/>
              <a:pathLst>
                <a:path w="1024254" h="2539">
                  <a:moveTo>
                    <a:pt x="1023874" y="1270"/>
                  </a:moveTo>
                  <a:lnTo>
                    <a:pt x="738847" y="1270"/>
                  </a:lnTo>
                  <a:lnTo>
                    <a:pt x="73884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285026" y="1270"/>
                  </a:lnTo>
                  <a:lnTo>
                    <a:pt x="285026" y="2540"/>
                  </a:lnTo>
                  <a:lnTo>
                    <a:pt x="1023874" y="2540"/>
                  </a:lnTo>
                  <a:lnTo>
                    <a:pt x="1023874" y="1270"/>
                  </a:lnTo>
                  <a:close/>
                </a:path>
              </a:pathLst>
            </a:custGeom>
            <a:solidFill>
              <a:srgbClr val="788099">
                <a:alpha val="4803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5661704" y="3846242"/>
              <a:ext cx="1393190" cy="0"/>
            </a:xfrm>
            <a:custGeom>
              <a:avLst/>
              <a:gdLst/>
              <a:ahLst/>
              <a:cxnLst/>
              <a:rect l="l" t="t" r="r" b="b"/>
              <a:pathLst>
                <a:path w="1393190">
                  <a:moveTo>
                    <a:pt x="1393113" y="0"/>
                  </a:moveTo>
                  <a:lnTo>
                    <a:pt x="0" y="0"/>
                  </a:lnTo>
                  <a:lnTo>
                    <a:pt x="1393113" y="0"/>
                  </a:lnTo>
                  <a:close/>
                </a:path>
              </a:pathLst>
            </a:custGeom>
            <a:solidFill>
              <a:srgbClr val="757C96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3" name="object 6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1662" y="2896577"/>
              <a:ext cx="1350975" cy="91086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9358" y="3795382"/>
              <a:ext cx="1542135" cy="5180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1225" y="2949613"/>
              <a:ext cx="1231849" cy="81848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21525" y="2979285"/>
              <a:ext cx="577214" cy="77259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18238" y="2980270"/>
              <a:ext cx="537921" cy="73533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98387" y="3262190"/>
              <a:ext cx="198485" cy="192481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3480" y="3086938"/>
              <a:ext cx="233857" cy="118859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5952005" y="3125569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32524" y="0"/>
                  </a:moveTo>
                  <a:lnTo>
                    <a:pt x="1397" y="0"/>
                  </a:lnTo>
                  <a:lnTo>
                    <a:pt x="125" y="1282"/>
                  </a:lnTo>
                  <a:lnTo>
                    <a:pt x="0" y="32524"/>
                  </a:lnTo>
                  <a:lnTo>
                    <a:pt x="571" y="35217"/>
                  </a:lnTo>
                  <a:lnTo>
                    <a:pt x="1270" y="36779"/>
                  </a:lnTo>
                  <a:lnTo>
                    <a:pt x="4546" y="40055"/>
                  </a:lnTo>
                  <a:lnTo>
                    <a:pt x="6121" y="40766"/>
                  </a:lnTo>
                  <a:lnTo>
                    <a:pt x="8801" y="41338"/>
                  </a:lnTo>
                  <a:lnTo>
                    <a:pt x="39928" y="41338"/>
                  </a:lnTo>
                  <a:lnTo>
                    <a:pt x="41199" y="40055"/>
                  </a:lnTo>
                  <a:lnTo>
                    <a:pt x="41325" y="27457"/>
                  </a:lnTo>
                  <a:lnTo>
                    <a:pt x="16916" y="27457"/>
                  </a:lnTo>
                  <a:lnTo>
                    <a:pt x="13881" y="24422"/>
                  </a:lnTo>
                  <a:lnTo>
                    <a:pt x="13881" y="16929"/>
                  </a:lnTo>
                  <a:lnTo>
                    <a:pt x="16916" y="13881"/>
                  </a:lnTo>
                  <a:lnTo>
                    <a:pt x="41325" y="13881"/>
                  </a:lnTo>
                  <a:lnTo>
                    <a:pt x="41325" y="8813"/>
                  </a:lnTo>
                  <a:lnTo>
                    <a:pt x="40754" y="6121"/>
                  </a:lnTo>
                  <a:lnTo>
                    <a:pt x="40055" y="4559"/>
                  </a:lnTo>
                  <a:lnTo>
                    <a:pt x="36779" y="1282"/>
                  </a:lnTo>
                  <a:lnTo>
                    <a:pt x="35204" y="584"/>
                  </a:lnTo>
                  <a:lnTo>
                    <a:pt x="32524" y="0"/>
                  </a:lnTo>
                  <a:close/>
                </a:path>
                <a:path w="41910" h="41910">
                  <a:moveTo>
                    <a:pt x="41325" y="13881"/>
                  </a:moveTo>
                  <a:lnTo>
                    <a:pt x="24409" y="13881"/>
                  </a:lnTo>
                  <a:lnTo>
                    <a:pt x="27444" y="16929"/>
                  </a:lnTo>
                  <a:lnTo>
                    <a:pt x="27444" y="24422"/>
                  </a:lnTo>
                  <a:lnTo>
                    <a:pt x="24409" y="27457"/>
                  </a:lnTo>
                  <a:lnTo>
                    <a:pt x="41325" y="27457"/>
                  </a:lnTo>
                  <a:lnTo>
                    <a:pt x="41325" y="13881"/>
                  </a:lnTo>
                  <a:close/>
                </a:path>
              </a:pathLst>
            </a:custGeom>
            <a:solidFill>
              <a:srgbClr val="80777D">
                <a:alpha val="36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1" name="object 7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53480" y="3016262"/>
              <a:ext cx="458470" cy="3945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5866559" y="3518340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7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7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3" name="object 7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66561" y="3515347"/>
              <a:ext cx="277431" cy="12573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866559" y="3550931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7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7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5" name="object 7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66561" y="3547935"/>
              <a:ext cx="277431" cy="12572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5866559" y="3583520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7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7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7" name="object 7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66561" y="3580536"/>
              <a:ext cx="277431" cy="12560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5866559" y="3616111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7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7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9" name="object 7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66561" y="3613124"/>
              <a:ext cx="277431" cy="12560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6111953" y="3096529"/>
              <a:ext cx="131445" cy="9525"/>
            </a:xfrm>
            <a:custGeom>
              <a:avLst/>
              <a:gdLst/>
              <a:ahLst/>
              <a:cxnLst/>
              <a:rect l="l" t="t" r="r" b="b"/>
              <a:pathLst>
                <a:path w="131445" h="9525">
                  <a:moveTo>
                    <a:pt x="129539" y="0"/>
                  </a:moveTo>
                  <a:lnTo>
                    <a:pt x="1892" y="0"/>
                  </a:lnTo>
                  <a:lnTo>
                    <a:pt x="0" y="1892"/>
                  </a:lnTo>
                  <a:lnTo>
                    <a:pt x="0" y="7518"/>
                  </a:lnTo>
                  <a:lnTo>
                    <a:pt x="1892" y="9410"/>
                  </a:lnTo>
                  <a:lnTo>
                    <a:pt x="127215" y="9410"/>
                  </a:lnTo>
                  <a:lnTo>
                    <a:pt x="129539" y="9410"/>
                  </a:lnTo>
                  <a:lnTo>
                    <a:pt x="131432" y="7518"/>
                  </a:lnTo>
                  <a:lnTo>
                    <a:pt x="131432" y="1892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1" name="object 8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11950" y="3094278"/>
              <a:ext cx="131432" cy="9423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6111953" y="3119316"/>
              <a:ext cx="131445" cy="9525"/>
            </a:xfrm>
            <a:custGeom>
              <a:avLst/>
              <a:gdLst/>
              <a:ahLst/>
              <a:cxnLst/>
              <a:rect l="l" t="t" r="r" b="b"/>
              <a:pathLst>
                <a:path w="131445" h="9525">
                  <a:moveTo>
                    <a:pt x="129539" y="0"/>
                  </a:moveTo>
                  <a:lnTo>
                    <a:pt x="1892" y="0"/>
                  </a:lnTo>
                  <a:lnTo>
                    <a:pt x="0" y="1892"/>
                  </a:lnTo>
                  <a:lnTo>
                    <a:pt x="0" y="7518"/>
                  </a:lnTo>
                  <a:lnTo>
                    <a:pt x="1892" y="9410"/>
                  </a:lnTo>
                  <a:lnTo>
                    <a:pt x="127215" y="9410"/>
                  </a:lnTo>
                  <a:lnTo>
                    <a:pt x="129539" y="9410"/>
                  </a:lnTo>
                  <a:lnTo>
                    <a:pt x="131432" y="7518"/>
                  </a:lnTo>
                  <a:lnTo>
                    <a:pt x="131432" y="1892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3" name="object 8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11950" y="3117075"/>
              <a:ext cx="131432" cy="9423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6111953" y="3142104"/>
              <a:ext cx="131445" cy="9525"/>
            </a:xfrm>
            <a:custGeom>
              <a:avLst/>
              <a:gdLst/>
              <a:ahLst/>
              <a:cxnLst/>
              <a:rect l="l" t="t" r="r" b="b"/>
              <a:pathLst>
                <a:path w="131445" h="9525">
                  <a:moveTo>
                    <a:pt x="129539" y="0"/>
                  </a:moveTo>
                  <a:lnTo>
                    <a:pt x="1892" y="0"/>
                  </a:lnTo>
                  <a:lnTo>
                    <a:pt x="0" y="1892"/>
                  </a:lnTo>
                  <a:lnTo>
                    <a:pt x="0" y="7518"/>
                  </a:lnTo>
                  <a:lnTo>
                    <a:pt x="1892" y="9410"/>
                  </a:lnTo>
                  <a:lnTo>
                    <a:pt x="127215" y="9410"/>
                  </a:lnTo>
                  <a:lnTo>
                    <a:pt x="129539" y="9410"/>
                  </a:lnTo>
                  <a:lnTo>
                    <a:pt x="131432" y="7518"/>
                  </a:lnTo>
                  <a:lnTo>
                    <a:pt x="131432" y="1892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5" name="object 8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11950" y="3139871"/>
              <a:ext cx="131432" cy="9397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6111953" y="3164892"/>
              <a:ext cx="131445" cy="9525"/>
            </a:xfrm>
            <a:custGeom>
              <a:avLst/>
              <a:gdLst/>
              <a:ahLst/>
              <a:cxnLst/>
              <a:rect l="l" t="t" r="r" b="b"/>
              <a:pathLst>
                <a:path w="131445" h="9525">
                  <a:moveTo>
                    <a:pt x="129539" y="0"/>
                  </a:moveTo>
                  <a:lnTo>
                    <a:pt x="1892" y="0"/>
                  </a:lnTo>
                  <a:lnTo>
                    <a:pt x="0" y="1892"/>
                  </a:lnTo>
                  <a:lnTo>
                    <a:pt x="0" y="7518"/>
                  </a:lnTo>
                  <a:lnTo>
                    <a:pt x="1892" y="9410"/>
                  </a:lnTo>
                  <a:lnTo>
                    <a:pt x="127215" y="9410"/>
                  </a:lnTo>
                  <a:lnTo>
                    <a:pt x="129539" y="9410"/>
                  </a:lnTo>
                  <a:lnTo>
                    <a:pt x="131432" y="7518"/>
                  </a:lnTo>
                  <a:lnTo>
                    <a:pt x="131432" y="1892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7" name="object 8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11950" y="3162643"/>
              <a:ext cx="131432" cy="9423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111953" y="3187679"/>
              <a:ext cx="131445" cy="9525"/>
            </a:xfrm>
            <a:custGeom>
              <a:avLst/>
              <a:gdLst/>
              <a:ahLst/>
              <a:cxnLst/>
              <a:rect l="l" t="t" r="r" b="b"/>
              <a:pathLst>
                <a:path w="131445" h="9525">
                  <a:moveTo>
                    <a:pt x="129539" y="0"/>
                  </a:moveTo>
                  <a:lnTo>
                    <a:pt x="1892" y="0"/>
                  </a:lnTo>
                  <a:lnTo>
                    <a:pt x="0" y="1892"/>
                  </a:lnTo>
                  <a:lnTo>
                    <a:pt x="0" y="7518"/>
                  </a:lnTo>
                  <a:lnTo>
                    <a:pt x="1892" y="9410"/>
                  </a:lnTo>
                  <a:lnTo>
                    <a:pt x="127215" y="9410"/>
                  </a:lnTo>
                  <a:lnTo>
                    <a:pt x="129539" y="9410"/>
                  </a:lnTo>
                  <a:lnTo>
                    <a:pt x="131432" y="7518"/>
                  </a:lnTo>
                  <a:lnTo>
                    <a:pt x="131432" y="1892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9" name="object 8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11950" y="3185439"/>
              <a:ext cx="131432" cy="9423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6267211" y="3117430"/>
              <a:ext cx="57785" cy="10795"/>
            </a:xfrm>
            <a:custGeom>
              <a:avLst/>
              <a:gdLst/>
              <a:ahLst/>
              <a:cxnLst/>
              <a:rect l="l" t="t" r="r" b="b"/>
              <a:pathLst>
                <a:path w="57785" h="10794">
                  <a:moveTo>
                    <a:pt x="28727" y="0"/>
                  </a:moveTo>
                  <a:lnTo>
                    <a:pt x="17546" y="417"/>
                  </a:lnTo>
                  <a:lnTo>
                    <a:pt x="8415" y="1555"/>
                  </a:lnTo>
                  <a:lnTo>
                    <a:pt x="2258" y="3246"/>
                  </a:lnTo>
                  <a:lnTo>
                    <a:pt x="0" y="5321"/>
                  </a:lnTo>
                  <a:lnTo>
                    <a:pt x="2258" y="7395"/>
                  </a:lnTo>
                  <a:lnTo>
                    <a:pt x="8415" y="9086"/>
                  </a:lnTo>
                  <a:lnTo>
                    <a:pt x="17546" y="10225"/>
                  </a:lnTo>
                  <a:lnTo>
                    <a:pt x="28727" y="10642"/>
                  </a:lnTo>
                  <a:lnTo>
                    <a:pt x="39905" y="10225"/>
                  </a:lnTo>
                  <a:lnTo>
                    <a:pt x="49033" y="9086"/>
                  </a:lnTo>
                  <a:lnTo>
                    <a:pt x="55186" y="7395"/>
                  </a:lnTo>
                  <a:lnTo>
                    <a:pt x="57442" y="5321"/>
                  </a:lnTo>
                  <a:lnTo>
                    <a:pt x="55186" y="3246"/>
                  </a:lnTo>
                  <a:lnTo>
                    <a:pt x="49033" y="1555"/>
                  </a:lnTo>
                  <a:lnTo>
                    <a:pt x="39905" y="417"/>
                  </a:lnTo>
                  <a:lnTo>
                    <a:pt x="28727" y="0"/>
                  </a:lnTo>
                  <a:close/>
                </a:path>
              </a:pathLst>
            </a:custGeom>
            <a:solidFill>
              <a:srgbClr val="FCFCFC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1" name="object 91"/>
            <p:cNvSpPr/>
            <p:nvPr/>
          </p:nvSpPr>
          <p:spPr>
            <a:xfrm>
              <a:off x="6267395" y="3117530"/>
              <a:ext cx="57150" cy="10795"/>
            </a:xfrm>
            <a:custGeom>
              <a:avLst/>
              <a:gdLst/>
              <a:ahLst/>
              <a:cxnLst/>
              <a:rect l="l" t="t" r="r" b="b"/>
              <a:pathLst>
                <a:path w="57150" h="10794">
                  <a:moveTo>
                    <a:pt x="28536" y="0"/>
                  </a:moveTo>
                  <a:lnTo>
                    <a:pt x="17428" y="410"/>
                  </a:lnTo>
                  <a:lnTo>
                    <a:pt x="8358" y="1528"/>
                  </a:lnTo>
                  <a:lnTo>
                    <a:pt x="2242" y="3187"/>
                  </a:lnTo>
                  <a:lnTo>
                    <a:pt x="0" y="5219"/>
                  </a:lnTo>
                  <a:lnTo>
                    <a:pt x="2242" y="7251"/>
                  </a:lnTo>
                  <a:lnTo>
                    <a:pt x="8358" y="8910"/>
                  </a:lnTo>
                  <a:lnTo>
                    <a:pt x="17428" y="10029"/>
                  </a:lnTo>
                  <a:lnTo>
                    <a:pt x="28536" y="10439"/>
                  </a:lnTo>
                  <a:lnTo>
                    <a:pt x="39652" y="10029"/>
                  </a:lnTo>
                  <a:lnTo>
                    <a:pt x="48726" y="8910"/>
                  </a:lnTo>
                  <a:lnTo>
                    <a:pt x="54843" y="7251"/>
                  </a:lnTo>
                  <a:lnTo>
                    <a:pt x="57086" y="5219"/>
                  </a:lnTo>
                  <a:lnTo>
                    <a:pt x="54843" y="3187"/>
                  </a:lnTo>
                  <a:lnTo>
                    <a:pt x="48726" y="1528"/>
                  </a:lnTo>
                  <a:lnTo>
                    <a:pt x="39652" y="410"/>
                  </a:lnTo>
                  <a:lnTo>
                    <a:pt x="28536" y="0"/>
                  </a:lnTo>
                  <a:close/>
                </a:path>
              </a:pathLst>
            </a:custGeom>
            <a:solidFill>
              <a:srgbClr val="FBFAFA">
                <a:alpha val="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2" name="object 92"/>
            <p:cNvSpPr/>
            <p:nvPr/>
          </p:nvSpPr>
          <p:spPr>
            <a:xfrm>
              <a:off x="6267578" y="3117630"/>
              <a:ext cx="57150" cy="10795"/>
            </a:xfrm>
            <a:custGeom>
              <a:avLst/>
              <a:gdLst/>
              <a:ahLst/>
              <a:cxnLst/>
              <a:rect l="l" t="t" r="r" b="b"/>
              <a:pathLst>
                <a:path w="57150" h="10794">
                  <a:moveTo>
                    <a:pt x="28359" y="0"/>
                  </a:moveTo>
                  <a:lnTo>
                    <a:pt x="17321" y="403"/>
                  </a:lnTo>
                  <a:lnTo>
                    <a:pt x="8307" y="1501"/>
                  </a:lnTo>
                  <a:lnTo>
                    <a:pt x="2229" y="3128"/>
                  </a:lnTo>
                  <a:lnTo>
                    <a:pt x="0" y="5118"/>
                  </a:lnTo>
                  <a:lnTo>
                    <a:pt x="2229" y="7107"/>
                  </a:lnTo>
                  <a:lnTo>
                    <a:pt x="8307" y="8734"/>
                  </a:lnTo>
                  <a:lnTo>
                    <a:pt x="17321" y="9832"/>
                  </a:lnTo>
                  <a:lnTo>
                    <a:pt x="28359" y="10236"/>
                  </a:lnTo>
                  <a:lnTo>
                    <a:pt x="39396" y="9832"/>
                  </a:lnTo>
                  <a:lnTo>
                    <a:pt x="48410" y="8734"/>
                  </a:lnTo>
                  <a:lnTo>
                    <a:pt x="54489" y="7107"/>
                  </a:lnTo>
                  <a:lnTo>
                    <a:pt x="56718" y="5118"/>
                  </a:lnTo>
                  <a:lnTo>
                    <a:pt x="54489" y="3128"/>
                  </a:lnTo>
                  <a:lnTo>
                    <a:pt x="48410" y="1501"/>
                  </a:lnTo>
                  <a:lnTo>
                    <a:pt x="39396" y="403"/>
                  </a:lnTo>
                  <a:lnTo>
                    <a:pt x="28359" y="0"/>
                  </a:lnTo>
                  <a:close/>
                </a:path>
              </a:pathLst>
            </a:custGeom>
            <a:solidFill>
              <a:srgbClr val="F9F8F9">
                <a:alpha val="588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3" name="object 93"/>
            <p:cNvSpPr/>
            <p:nvPr/>
          </p:nvSpPr>
          <p:spPr>
            <a:xfrm>
              <a:off x="6267761" y="3117742"/>
              <a:ext cx="56515" cy="10160"/>
            </a:xfrm>
            <a:custGeom>
              <a:avLst/>
              <a:gdLst/>
              <a:ahLst/>
              <a:cxnLst/>
              <a:rect l="l" t="t" r="r" b="b"/>
              <a:pathLst>
                <a:path w="56514" h="10160">
                  <a:moveTo>
                    <a:pt x="28181" y="0"/>
                  </a:moveTo>
                  <a:lnTo>
                    <a:pt x="17209" y="392"/>
                  </a:lnTo>
                  <a:lnTo>
                    <a:pt x="8251" y="1463"/>
                  </a:lnTo>
                  <a:lnTo>
                    <a:pt x="2213" y="3053"/>
                  </a:lnTo>
                  <a:lnTo>
                    <a:pt x="0" y="5003"/>
                  </a:lnTo>
                  <a:lnTo>
                    <a:pt x="2213" y="6953"/>
                  </a:lnTo>
                  <a:lnTo>
                    <a:pt x="8251" y="8543"/>
                  </a:lnTo>
                  <a:lnTo>
                    <a:pt x="17209" y="9615"/>
                  </a:lnTo>
                  <a:lnTo>
                    <a:pt x="28181" y="10007"/>
                  </a:lnTo>
                  <a:lnTo>
                    <a:pt x="39145" y="9615"/>
                  </a:lnTo>
                  <a:lnTo>
                    <a:pt x="48099" y="8543"/>
                  </a:lnTo>
                  <a:lnTo>
                    <a:pt x="54136" y="6953"/>
                  </a:lnTo>
                  <a:lnTo>
                    <a:pt x="56349" y="5003"/>
                  </a:lnTo>
                  <a:lnTo>
                    <a:pt x="54136" y="3053"/>
                  </a:lnTo>
                  <a:lnTo>
                    <a:pt x="48099" y="1463"/>
                  </a:lnTo>
                  <a:lnTo>
                    <a:pt x="39145" y="392"/>
                  </a:lnTo>
                  <a:lnTo>
                    <a:pt x="28181" y="0"/>
                  </a:lnTo>
                  <a:close/>
                </a:path>
              </a:pathLst>
            </a:custGeom>
            <a:solidFill>
              <a:srgbClr val="F8F7F8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4" name="object 94"/>
            <p:cNvSpPr/>
            <p:nvPr/>
          </p:nvSpPr>
          <p:spPr>
            <a:xfrm>
              <a:off x="6267944" y="3117841"/>
              <a:ext cx="56515" cy="10160"/>
            </a:xfrm>
            <a:custGeom>
              <a:avLst/>
              <a:gdLst/>
              <a:ahLst/>
              <a:cxnLst/>
              <a:rect l="l" t="t" r="r" b="b"/>
              <a:pathLst>
                <a:path w="56514" h="10160">
                  <a:moveTo>
                    <a:pt x="27990" y="0"/>
                  </a:moveTo>
                  <a:lnTo>
                    <a:pt x="17096" y="385"/>
                  </a:lnTo>
                  <a:lnTo>
                    <a:pt x="8199" y="1436"/>
                  </a:lnTo>
                  <a:lnTo>
                    <a:pt x="2200" y="2995"/>
                  </a:lnTo>
                  <a:lnTo>
                    <a:pt x="0" y="4902"/>
                  </a:lnTo>
                  <a:lnTo>
                    <a:pt x="2200" y="6809"/>
                  </a:lnTo>
                  <a:lnTo>
                    <a:pt x="8199" y="8367"/>
                  </a:lnTo>
                  <a:lnTo>
                    <a:pt x="17096" y="9418"/>
                  </a:lnTo>
                  <a:lnTo>
                    <a:pt x="27990" y="9804"/>
                  </a:lnTo>
                  <a:lnTo>
                    <a:pt x="38890" y="9418"/>
                  </a:lnTo>
                  <a:lnTo>
                    <a:pt x="47786" y="8367"/>
                  </a:lnTo>
                  <a:lnTo>
                    <a:pt x="53783" y="6809"/>
                  </a:lnTo>
                  <a:lnTo>
                    <a:pt x="55981" y="4902"/>
                  </a:lnTo>
                  <a:lnTo>
                    <a:pt x="53783" y="2995"/>
                  </a:lnTo>
                  <a:lnTo>
                    <a:pt x="47786" y="1436"/>
                  </a:lnTo>
                  <a:lnTo>
                    <a:pt x="38890" y="385"/>
                  </a:lnTo>
                  <a:lnTo>
                    <a:pt x="27990" y="0"/>
                  </a:lnTo>
                  <a:close/>
                </a:path>
              </a:pathLst>
            </a:custGeom>
            <a:solidFill>
              <a:srgbClr val="F7F5F6">
                <a:alpha val="980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5" name="object 95"/>
            <p:cNvSpPr/>
            <p:nvPr/>
          </p:nvSpPr>
          <p:spPr>
            <a:xfrm>
              <a:off x="6268126" y="3117941"/>
              <a:ext cx="55880" cy="10160"/>
            </a:xfrm>
            <a:custGeom>
              <a:avLst/>
              <a:gdLst/>
              <a:ahLst/>
              <a:cxnLst/>
              <a:rect l="l" t="t" r="r" b="b"/>
              <a:pathLst>
                <a:path w="55879" h="10160">
                  <a:moveTo>
                    <a:pt x="27813" y="0"/>
                  </a:moveTo>
                  <a:lnTo>
                    <a:pt x="16984" y="376"/>
                  </a:lnTo>
                  <a:lnTo>
                    <a:pt x="8143" y="1404"/>
                  </a:lnTo>
                  <a:lnTo>
                    <a:pt x="2184" y="2930"/>
                  </a:lnTo>
                  <a:lnTo>
                    <a:pt x="0" y="4800"/>
                  </a:lnTo>
                  <a:lnTo>
                    <a:pt x="2184" y="6670"/>
                  </a:lnTo>
                  <a:lnTo>
                    <a:pt x="8143" y="8196"/>
                  </a:lnTo>
                  <a:lnTo>
                    <a:pt x="16984" y="9224"/>
                  </a:lnTo>
                  <a:lnTo>
                    <a:pt x="27813" y="9601"/>
                  </a:lnTo>
                  <a:lnTo>
                    <a:pt x="38636" y="9224"/>
                  </a:lnTo>
                  <a:lnTo>
                    <a:pt x="47477" y="8196"/>
                  </a:lnTo>
                  <a:lnTo>
                    <a:pt x="53439" y="6670"/>
                  </a:lnTo>
                  <a:lnTo>
                    <a:pt x="55626" y="4800"/>
                  </a:lnTo>
                  <a:lnTo>
                    <a:pt x="53439" y="2930"/>
                  </a:lnTo>
                  <a:lnTo>
                    <a:pt x="47477" y="1404"/>
                  </a:lnTo>
                  <a:lnTo>
                    <a:pt x="38636" y="376"/>
                  </a:lnTo>
                  <a:lnTo>
                    <a:pt x="27813" y="0"/>
                  </a:lnTo>
                  <a:close/>
                </a:path>
              </a:pathLst>
            </a:custGeom>
            <a:solidFill>
              <a:srgbClr val="F5F3F4">
                <a:alpha val="11763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6" name="object 96"/>
            <p:cNvSpPr/>
            <p:nvPr/>
          </p:nvSpPr>
          <p:spPr>
            <a:xfrm>
              <a:off x="6268309" y="3118053"/>
              <a:ext cx="55880" cy="9525"/>
            </a:xfrm>
            <a:custGeom>
              <a:avLst/>
              <a:gdLst/>
              <a:ahLst/>
              <a:cxnLst/>
              <a:rect l="l" t="t" r="r" b="b"/>
              <a:pathLst>
                <a:path w="55879" h="9525">
                  <a:moveTo>
                    <a:pt x="27622" y="0"/>
                  </a:moveTo>
                  <a:lnTo>
                    <a:pt x="16871" y="367"/>
                  </a:lnTo>
                  <a:lnTo>
                    <a:pt x="8091" y="1371"/>
                  </a:lnTo>
                  <a:lnTo>
                    <a:pt x="2171" y="2861"/>
                  </a:lnTo>
                  <a:lnTo>
                    <a:pt x="0" y="4686"/>
                  </a:lnTo>
                  <a:lnTo>
                    <a:pt x="2171" y="6511"/>
                  </a:lnTo>
                  <a:lnTo>
                    <a:pt x="8091" y="8001"/>
                  </a:lnTo>
                  <a:lnTo>
                    <a:pt x="16871" y="9004"/>
                  </a:lnTo>
                  <a:lnTo>
                    <a:pt x="27622" y="9372"/>
                  </a:lnTo>
                  <a:lnTo>
                    <a:pt x="38380" y="9004"/>
                  </a:lnTo>
                  <a:lnTo>
                    <a:pt x="47164" y="8001"/>
                  </a:lnTo>
                  <a:lnTo>
                    <a:pt x="53086" y="6511"/>
                  </a:lnTo>
                  <a:lnTo>
                    <a:pt x="55257" y="4686"/>
                  </a:lnTo>
                  <a:lnTo>
                    <a:pt x="53086" y="2861"/>
                  </a:lnTo>
                  <a:lnTo>
                    <a:pt x="47164" y="1371"/>
                  </a:lnTo>
                  <a:lnTo>
                    <a:pt x="38380" y="367"/>
                  </a:lnTo>
                  <a:lnTo>
                    <a:pt x="27622" y="0"/>
                  </a:lnTo>
                  <a:close/>
                </a:path>
              </a:pathLst>
            </a:custGeom>
            <a:solidFill>
              <a:srgbClr val="F4F0F1">
                <a:alpha val="1372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7" name="object 97"/>
            <p:cNvSpPr/>
            <p:nvPr/>
          </p:nvSpPr>
          <p:spPr>
            <a:xfrm>
              <a:off x="6268494" y="3118153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27444" y="0"/>
                  </a:moveTo>
                  <a:lnTo>
                    <a:pt x="16764" y="360"/>
                  </a:lnTo>
                  <a:lnTo>
                    <a:pt x="8040" y="1344"/>
                  </a:lnTo>
                  <a:lnTo>
                    <a:pt x="2157" y="2802"/>
                  </a:lnTo>
                  <a:lnTo>
                    <a:pt x="0" y="4584"/>
                  </a:lnTo>
                  <a:lnTo>
                    <a:pt x="2157" y="6367"/>
                  </a:lnTo>
                  <a:lnTo>
                    <a:pt x="8040" y="7824"/>
                  </a:lnTo>
                  <a:lnTo>
                    <a:pt x="16764" y="8808"/>
                  </a:lnTo>
                  <a:lnTo>
                    <a:pt x="27444" y="9169"/>
                  </a:lnTo>
                  <a:lnTo>
                    <a:pt x="38130" y="8808"/>
                  </a:lnTo>
                  <a:lnTo>
                    <a:pt x="46853" y="7824"/>
                  </a:lnTo>
                  <a:lnTo>
                    <a:pt x="52733" y="6367"/>
                  </a:lnTo>
                  <a:lnTo>
                    <a:pt x="54889" y="4584"/>
                  </a:lnTo>
                  <a:lnTo>
                    <a:pt x="52733" y="2802"/>
                  </a:lnTo>
                  <a:lnTo>
                    <a:pt x="46853" y="1344"/>
                  </a:lnTo>
                  <a:lnTo>
                    <a:pt x="38130" y="360"/>
                  </a:lnTo>
                  <a:lnTo>
                    <a:pt x="27444" y="0"/>
                  </a:lnTo>
                  <a:close/>
                </a:path>
              </a:pathLst>
            </a:custGeom>
            <a:solidFill>
              <a:srgbClr val="F1EEF0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8" name="object 98"/>
            <p:cNvSpPr/>
            <p:nvPr/>
          </p:nvSpPr>
          <p:spPr>
            <a:xfrm>
              <a:off x="6268676" y="3118252"/>
              <a:ext cx="54610" cy="9525"/>
            </a:xfrm>
            <a:custGeom>
              <a:avLst/>
              <a:gdLst/>
              <a:ahLst/>
              <a:cxnLst/>
              <a:rect l="l" t="t" r="r" b="b"/>
              <a:pathLst>
                <a:path w="54610" h="9525">
                  <a:moveTo>
                    <a:pt x="27266" y="0"/>
                  </a:moveTo>
                  <a:lnTo>
                    <a:pt x="16652" y="352"/>
                  </a:lnTo>
                  <a:lnTo>
                    <a:pt x="7985" y="1312"/>
                  </a:lnTo>
                  <a:lnTo>
                    <a:pt x="2142" y="2737"/>
                  </a:lnTo>
                  <a:lnTo>
                    <a:pt x="0" y="4483"/>
                  </a:lnTo>
                  <a:lnTo>
                    <a:pt x="2142" y="6228"/>
                  </a:lnTo>
                  <a:lnTo>
                    <a:pt x="7985" y="7653"/>
                  </a:lnTo>
                  <a:lnTo>
                    <a:pt x="16652" y="8613"/>
                  </a:lnTo>
                  <a:lnTo>
                    <a:pt x="27266" y="8966"/>
                  </a:lnTo>
                  <a:lnTo>
                    <a:pt x="37874" y="8613"/>
                  </a:lnTo>
                  <a:lnTo>
                    <a:pt x="46537" y="7653"/>
                  </a:lnTo>
                  <a:lnTo>
                    <a:pt x="52378" y="6228"/>
                  </a:lnTo>
                  <a:lnTo>
                    <a:pt x="54521" y="4483"/>
                  </a:lnTo>
                  <a:lnTo>
                    <a:pt x="52378" y="2737"/>
                  </a:lnTo>
                  <a:lnTo>
                    <a:pt x="46537" y="1312"/>
                  </a:lnTo>
                  <a:lnTo>
                    <a:pt x="37874" y="352"/>
                  </a:lnTo>
                  <a:lnTo>
                    <a:pt x="27266" y="0"/>
                  </a:lnTo>
                  <a:close/>
                </a:path>
              </a:pathLst>
            </a:custGeom>
            <a:solidFill>
              <a:srgbClr val="F0ECEE">
                <a:alpha val="1764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9" name="object 99"/>
            <p:cNvSpPr/>
            <p:nvPr/>
          </p:nvSpPr>
          <p:spPr>
            <a:xfrm>
              <a:off x="6268859" y="3118364"/>
              <a:ext cx="54610" cy="8890"/>
            </a:xfrm>
            <a:custGeom>
              <a:avLst/>
              <a:gdLst/>
              <a:ahLst/>
              <a:cxnLst/>
              <a:rect l="l" t="t" r="r" b="b"/>
              <a:pathLst>
                <a:path w="54610" h="8889">
                  <a:moveTo>
                    <a:pt x="27076" y="0"/>
                  </a:moveTo>
                  <a:lnTo>
                    <a:pt x="16539" y="343"/>
                  </a:lnTo>
                  <a:lnTo>
                    <a:pt x="7932" y="1279"/>
                  </a:lnTo>
                  <a:lnTo>
                    <a:pt x="2128" y="2668"/>
                  </a:lnTo>
                  <a:lnTo>
                    <a:pt x="0" y="4368"/>
                  </a:lnTo>
                  <a:lnTo>
                    <a:pt x="2128" y="6069"/>
                  </a:lnTo>
                  <a:lnTo>
                    <a:pt x="7932" y="7458"/>
                  </a:lnTo>
                  <a:lnTo>
                    <a:pt x="16539" y="8394"/>
                  </a:lnTo>
                  <a:lnTo>
                    <a:pt x="27076" y="8737"/>
                  </a:lnTo>
                  <a:lnTo>
                    <a:pt x="37620" y="8394"/>
                  </a:lnTo>
                  <a:lnTo>
                    <a:pt x="46231" y="7458"/>
                  </a:lnTo>
                  <a:lnTo>
                    <a:pt x="52036" y="6069"/>
                  </a:lnTo>
                  <a:lnTo>
                    <a:pt x="54165" y="4368"/>
                  </a:lnTo>
                  <a:lnTo>
                    <a:pt x="52036" y="2668"/>
                  </a:lnTo>
                  <a:lnTo>
                    <a:pt x="46231" y="1279"/>
                  </a:lnTo>
                  <a:lnTo>
                    <a:pt x="37620" y="343"/>
                  </a:lnTo>
                  <a:lnTo>
                    <a:pt x="27076" y="0"/>
                  </a:lnTo>
                  <a:close/>
                </a:path>
              </a:pathLst>
            </a:custGeom>
            <a:solidFill>
              <a:srgbClr val="EEEBEC">
                <a:alpha val="1960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269042" y="3118464"/>
              <a:ext cx="53975" cy="8890"/>
            </a:xfrm>
            <a:custGeom>
              <a:avLst/>
              <a:gdLst/>
              <a:ahLst/>
              <a:cxnLst/>
              <a:rect l="l" t="t" r="r" b="b"/>
              <a:pathLst>
                <a:path w="53975" h="8889">
                  <a:moveTo>
                    <a:pt x="26898" y="0"/>
                  </a:moveTo>
                  <a:lnTo>
                    <a:pt x="16427" y="334"/>
                  </a:lnTo>
                  <a:lnTo>
                    <a:pt x="7877" y="1247"/>
                  </a:lnTo>
                  <a:lnTo>
                    <a:pt x="2113" y="2603"/>
                  </a:lnTo>
                  <a:lnTo>
                    <a:pt x="0" y="4267"/>
                  </a:lnTo>
                  <a:lnTo>
                    <a:pt x="2113" y="5930"/>
                  </a:lnTo>
                  <a:lnTo>
                    <a:pt x="7877" y="7286"/>
                  </a:lnTo>
                  <a:lnTo>
                    <a:pt x="16427" y="8199"/>
                  </a:lnTo>
                  <a:lnTo>
                    <a:pt x="26898" y="8534"/>
                  </a:lnTo>
                  <a:lnTo>
                    <a:pt x="37370" y="8199"/>
                  </a:lnTo>
                  <a:lnTo>
                    <a:pt x="45920" y="7286"/>
                  </a:lnTo>
                  <a:lnTo>
                    <a:pt x="51683" y="5930"/>
                  </a:lnTo>
                  <a:lnTo>
                    <a:pt x="53797" y="4267"/>
                  </a:lnTo>
                  <a:lnTo>
                    <a:pt x="51683" y="2603"/>
                  </a:lnTo>
                  <a:lnTo>
                    <a:pt x="45920" y="1247"/>
                  </a:lnTo>
                  <a:lnTo>
                    <a:pt x="37370" y="334"/>
                  </a:lnTo>
                  <a:lnTo>
                    <a:pt x="26898" y="0"/>
                  </a:lnTo>
                  <a:close/>
                </a:path>
              </a:pathLst>
            </a:custGeom>
            <a:solidFill>
              <a:srgbClr val="EDE9EB">
                <a:alpha val="2156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269225" y="3118563"/>
              <a:ext cx="53975" cy="8890"/>
            </a:xfrm>
            <a:custGeom>
              <a:avLst/>
              <a:gdLst/>
              <a:ahLst/>
              <a:cxnLst/>
              <a:rect l="l" t="t" r="r" b="b"/>
              <a:pathLst>
                <a:path w="53975" h="8889">
                  <a:moveTo>
                    <a:pt x="26720" y="0"/>
                  </a:moveTo>
                  <a:lnTo>
                    <a:pt x="16319" y="327"/>
                  </a:lnTo>
                  <a:lnTo>
                    <a:pt x="7826" y="1220"/>
                  </a:lnTo>
                  <a:lnTo>
                    <a:pt x="2099" y="2544"/>
                  </a:lnTo>
                  <a:lnTo>
                    <a:pt x="0" y="4165"/>
                  </a:lnTo>
                  <a:lnTo>
                    <a:pt x="2099" y="5786"/>
                  </a:lnTo>
                  <a:lnTo>
                    <a:pt x="7826" y="7110"/>
                  </a:lnTo>
                  <a:lnTo>
                    <a:pt x="16319" y="8003"/>
                  </a:lnTo>
                  <a:lnTo>
                    <a:pt x="26720" y="8331"/>
                  </a:lnTo>
                  <a:lnTo>
                    <a:pt x="37114" y="8003"/>
                  </a:lnTo>
                  <a:lnTo>
                    <a:pt x="45604" y="7110"/>
                  </a:lnTo>
                  <a:lnTo>
                    <a:pt x="51329" y="5786"/>
                  </a:lnTo>
                  <a:lnTo>
                    <a:pt x="53428" y="4165"/>
                  </a:lnTo>
                  <a:lnTo>
                    <a:pt x="51329" y="2544"/>
                  </a:lnTo>
                  <a:lnTo>
                    <a:pt x="45604" y="1220"/>
                  </a:lnTo>
                  <a:lnTo>
                    <a:pt x="37114" y="327"/>
                  </a:lnTo>
                  <a:lnTo>
                    <a:pt x="26720" y="0"/>
                  </a:lnTo>
                  <a:close/>
                </a:path>
              </a:pathLst>
            </a:custGeom>
            <a:solidFill>
              <a:srgbClr val="EBE7E9">
                <a:alpha val="2352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269408" y="3118675"/>
              <a:ext cx="53340" cy="8255"/>
            </a:xfrm>
            <a:custGeom>
              <a:avLst/>
              <a:gdLst/>
              <a:ahLst/>
              <a:cxnLst/>
              <a:rect l="l" t="t" r="r" b="b"/>
              <a:pathLst>
                <a:path w="53339" h="8255">
                  <a:moveTo>
                    <a:pt x="26530" y="0"/>
                  </a:moveTo>
                  <a:lnTo>
                    <a:pt x="16202" y="318"/>
                  </a:lnTo>
                  <a:lnTo>
                    <a:pt x="7769" y="1187"/>
                  </a:lnTo>
                  <a:lnTo>
                    <a:pt x="2084" y="2475"/>
                  </a:lnTo>
                  <a:lnTo>
                    <a:pt x="0" y="4051"/>
                  </a:lnTo>
                  <a:lnTo>
                    <a:pt x="2084" y="5627"/>
                  </a:lnTo>
                  <a:lnTo>
                    <a:pt x="7769" y="6915"/>
                  </a:lnTo>
                  <a:lnTo>
                    <a:pt x="16202" y="7783"/>
                  </a:lnTo>
                  <a:lnTo>
                    <a:pt x="26530" y="8102"/>
                  </a:lnTo>
                  <a:lnTo>
                    <a:pt x="36858" y="7783"/>
                  </a:lnTo>
                  <a:lnTo>
                    <a:pt x="45291" y="6915"/>
                  </a:lnTo>
                  <a:lnTo>
                    <a:pt x="50976" y="5627"/>
                  </a:lnTo>
                  <a:lnTo>
                    <a:pt x="53060" y="4051"/>
                  </a:lnTo>
                  <a:lnTo>
                    <a:pt x="50976" y="2475"/>
                  </a:lnTo>
                  <a:lnTo>
                    <a:pt x="45291" y="1187"/>
                  </a:lnTo>
                  <a:lnTo>
                    <a:pt x="36858" y="318"/>
                  </a:lnTo>
                  <a:lnTo>
                    <a:pt x="26530" y="0"/>
                  </a:lnTo>
                  <a:close/>
                </a:path>
              </a:pathLst>
            </a:custGeom>
            <a:solidFill>
              <a:srgbClr val="EAE4E8">
                <a:alpha val="2548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269591" y="3118775"/>
              <a:ext cx="52705" cy="8255"/>
            </a:xfrm>
            <a:custGeom>
              <a:avLst/>
              <a:gdLst/>
              <a:ahLst/>
              <a:cxnLst/>
              <a:rect l="l" t="t" r="r" b="b"/>
              <a:pathLst>
                <a:path w="52704" h="8255">
                  <a:moveTo>
                    <a:pt x="26352" y="0"/>
                  </a:moveTo>
                  <a:lnTo>
                    <a:pt x="16094" y="309"/>
                  </a:lnTo>
                  <a:lnTo>
                    <a:pt x="7718" y="1155"/>
                  </a:lnTo>
                  <a:lnTo>
                    <a:pt x="2070" y="2411"/>
                  </a:lnTo>
                  <a:lnTo>
                    <a:pt x="0" y="3949"/>
                  </a:lnTo>
                  <a:lnTo>
                    <a:pt x="2070" y="5488"/>
                  </a:lnTo>
                  <a:lnTo>
                    <a:pt x="7718" y="6743"/>
                  </a:lnTo>
                  <a:lnTo>
                    <a:pt x="16094" y="7589"/>
                  </a:lnTo>
                  <a:lnTo>
                    <a:pt x="26352" y="7899"/>
                  </a:lnTo>
                  <a:lnTo>
                    <a:pt x="36610" y="7589"/>
                  </a:lnTo>
                  <a:lnTo>
                    <a:pt x="44986" y="6743"/>
                  </a:lnTo>
                  <a:lnTo>
                    <a:pt x="50634" y="5488"/>
                  </a:lnTo>
                  <a:lnTo>
                    <a:pt x="52705" y="3949"/>
                  </a:lnTo>
                  <a:lnTo>
                    <a:pt x="50634" y="2411"/>
                  </a:lnTo>
                  <a:lnTo>
                    <a:pt x="44986" y="1155"/>
                  </a:lnTo>
                  <a:lnTo>
                    <a:pt x="36610" y="309"/>
                  </a:lnTo>
                  <a:lnTo>
                    <a:pt x="26352" y="0"/>
                  </a:lnTo>
                  <a:close/>
                </a:path>
              </a:pathLst>
            </a:custGeom>
            <a:solidFill>
              <a:srgbClr val="E9E2E6">
                <a:alpha val="2745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269775" y="3118874"/>
              <a:ext cx="52705" cy="8255"/>
            </a:xfrm>
            <a:custGeom>
              <a:avLst/>
              <a:gdLst/>
              <a:ahLst/>
              <a:cxnLst/>
              <a:rect l="l" t="t" r="r" b="b"/>
              <a:pathLst>
                <a:path w="52704" h="8255">
                  <a:moveTo>
                    <a:pt x="26162" y="0"/>
                  </a:moveTo>
                  <a:lnTo>
                    <a:pt x="15976" y="303"/>
                  </a:lnTo>
                  <a:lnTo>
                    <a:pt x="7661" y="1128"/>
                  </a:lnTo>
                  <a:lnTo>
                    <a:pt x="2055" y="2352"/>
                  </a:lnTo>
                  <a:lnTo>
                    <a:pt x="0" y="3848"/>
                  </a:lnTo>
                  <a:lnTo>
                    <a:pt x="2055" y="5344"/>
                  </a:lnTo>
                  <a:lnTo>
                    <a:pt x="7661" y="6567"/>
                  </a:lnTo>
                  <a:lnTo>
                    <a:pt x="15976" y="7393"/>
                  </a:lnTo>
                  <a:lnTo>
                    <a:pt x="26162" y="7696"/>
                  </a:lnTo>
                  <a:lnTo>
                    <a:pt x="36348" y="7393"/>
                  </a:lnTo>
                  <a:lnTo>
                    <a:pt x="44669" y="6567"/>
                  </a:lnTo>
                  <a:lnTo>
                    <a:pt x="50279" y="5344"/>
                  </a:lnTo>
                  <a:lnTo>
                    <a:pt x="52336" y="3848"/>
                  </a:lnTo>
                  <a:lnTo>
                    <a:pt x="50279" y="2352"/>
                  </a:lnTo>
                  <a:lnTo>
                    <a:pt x="44669" y="1128"/>
                  </a:lnTo>
                  <a:lnTo>
                    <a:pt x="36348" y="303"/>
                  </a:lnTo>
                  <a:lnTo>
                    <a:pt x="26162" y="0"/>
                  </a:lnTo>
                  <a:close/>
                </a:path>
              </a:pathLst>
            </a:custGeom>
            <a:solidFill>
              <a:srgbClr val="E7E0E3">
                <a:alpha val="2940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269958" y="3118986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19">
                  <a:moveTo>
                    <a:pt x="25984" y="0"/>
                  </a:moveTo>
                  <a:lnTo>
                    <a:pt x="15869" y="292"/>
                  </a:lnTo>
                  <a:lnTo>
                    <a:pt x="7610" y="1090"/>
                  </a:lnTo>
                  <a:lnTo>
                    <a:pt x="2041" y="2277"/>
                  </a:lnTo>
                  <a:lnTo>
                    <a:pt x="0" y="3733"/>
                  </a:lnTo>
                  <a:lnTo>
                    <a:pt x="2041" y="5190"/>
                  </a:lnTo>
                  <a:lnTo>
                    <a:pt x="7610" y="6376"/>
                  </a:lnTo>
                  <a:lnTo>
                    <a:pt x="15869" y="7175"/>
                  </a:lnTo>
                  <a:lnTo>
                    <a:pt x="25984" y="7467"/>
                  </a:lnTo>
                  <a:lnTo>
                    <a:pt x="36098" y="7175"/>
                  </a:lnTo>
                  <a:lnTo>
                    <a:pt x="44357" y="6376"/>
                  </a:lnTo>
                  <a:lnTo>
                    <a:pt x="49926" y="5190"/>
                  </a:lnTo>
                  <a:lnTo>
                    <a:pt x="51968" y="3733"/>
                  </a:lnTo>
                  <a:lnTo>
                    <a:pt x="49926" y="2277"/>
                  </a:lnTo>
                  <a:lnTo>
                    <a:pt x="44357" y="1090"/>
                  </a:lnTo>
                  <a:lnTo>
                    <a:pt x="36098" y="292"/>
                  </a:lnTo>
                  <a:lnTo>
                    <a:pt x="25984" y="0"/>
                  </a:lnTo>
                  <a:close/>
                </a:path>
              </a:pathLst>
            </a:custGeom>
            <a:solidFill>
              <a:srgbClr val="E6DFE1">
                <a:alpha val="3137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270141" y="3119087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19">
                  <a:moveTo>
                    <a:pt x="25806" y="0"/>
                  </a:moveTo>
                  <a:lnTo>
                    <a:pt x="15762" y="285"/>
                  </a:lnTo>
                  <a:lnTo>
                    <a:pt x="7559" y="1063"/>
                  </a:lnTo>
                  <a:lnTo>
                    <a:pt x="2028" y="2218"/>
                  </a:lnTo>
                  <a:lnTo>
                    <a:pt x="0" y="3632"/>
                  </a:lnTo>
                  <a:lnTo>
                    <a:pt x="2028" y="5046"/>
                  </a:lnTo>
                  <a:lnTo>
                    <a:pt x="7559" y="6200"/>
                  </a:lnTo>
                  <a:lnTo>
                    <a:pt x="15762" y="6979"/>
                  </a:lnTo>
                  <a:lnTo>
                    <a:pt x="25806" y="7264"/>
                  </a:lnTo>
                  <a:lnTo>
                    <a:pt x="35848" y="6979"/>
                  </a:lnTo>
                  <a:lnTo>
                    <a:pt x="44046" y="6200"/>
                  </a:lnTo>
                  <a:lnTo>
                    <a:pt x="49573" y="5046"/>
                  </a:lnTo>
                  <a:lnTo>
                    <a:pt x="51600" y="3632"/>
                  </a:lnTo>
                  <a:lnTo>
                    <a:pt x="49573" y="2218"/>
                  </a:lnTo>
                  <a:lnTo>
                    <a:pt x="44046" y="1063"/>
                  </a:lnTo>
                  <a:lnTo>
                    <a:pt x="35848" y="285"/>
                  </a:lnTo>
                  <a:lnTo>
                    <a:pt x="25806" y="0"/>
                  </a:lnTo>
                  <a:close/>
                </a:path>
              </a:pathLst>
            </a:custGeom>
            <a:solidFill>
              <a:srgbClr val="E3DDDF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270324" y="3119186"/>
              <a:ext cx="51435" cy="7620"/>
            </a:xfrm>
            <a:custGeom>
              <a:avLst/>
              <a:gdLst/>
              <a:ahLst/>
              <a:cxnLst/>
              <a:rect l="l" t="t" r="r" b="b"/>
              <a:pathLst>
                <a:path w="51435" h="7619">
                  <a:moveTo>
                    <a:pt x="25615" y="0"/>
                  </a:moveTo>
                  <a:lnTo>
                    <a:pt x="15644" y="278"/>
                  </a:lnTo>
                  <a:lnTo>
                    <a:pt x="7502" y="1036"/>
                  </a:lnTo>
                  <a:lnTo>
                    <a:pt x="2012" y="2159"/>
                  </a:lnTo>
                  <a:lnTo>
                    <a:pt x="0" y="3530"/>
                  </a:lnTo>
                  <a:lnTo>
                    <a:pt x="2012" y="4902"/>
                  </a:lnTo>
                  <a:lnTo>
                    <a:pt x="7502" y="6024"/>
                  </a:lnTo>
                  <a:lnTo>
                    <a:pt x="15644" y="6782"/>
                  </a:lnTo>
                  <a:lnTo>
                    <a:pt x="25615" y="7061"/>
                  </a:lnTo>
                  <a:lnTo>
                    <a:pt x="35588" y="6782"/>
                  </a:lnTo>
                  <a:lnTo>
                    <a:pt x="43735" y="6024"/>
                  </a:lnTo>
                  <a:lnTo>
                    <a:pt x="49229" y="4902"/>
                  </a:lnTo>
                  <a:lnTo>
                    <a:pt x="51244" y="3530"/>
                  </a:lnTo>
                  <a:lnTo>
                    <a:pt x="49229" y="2159"/>
                  </a:lnTo>
                  <a:lnTo>
                    <a:pt x="43735" y="1036"/>
                  </a:lnTo>
                  <a:lnTo>
                    <a:pt x="35588" y="278"/>
                  </a:lnTo>
                  <a:lnTo>
                    <a:pt x="25615" y="0"/>
                  </a:lnTo>
                  <a:close/>
                </a:path>
              </a:pathLst>
            </a:custGeom>
            <a:solidFill>
              <a:srgbClr val="E1DBDF">
                <a:alpha val="35293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270506" y="3119299"/>
              <a:ext cx="51435" cy="6985"/>
            </a:xfrm>
            <a:custGeom>
              <a:avLst/>
              <a:gdLst/>
              <a:ahLst/>
              <a:cxnLst/>
              <a:rect l="l" t="t" r="r" b="b"/>
              <a:pathLst>
                <a:path w="51435" h="6985">
                  <a:moveTo>
                    <a:pt x="25438" y="0"/>
                  </a:moveTo>
                  <a:lnTo>
                    <a:pt x="15537" y="267"/>
                  </a:lnTo>
                  <a:lnTo>
                    <a:pt x="7451" y="998"/>
                  </a:lnTo>
                  <a:lnTo>
                    <a:pt x="1999" y="2084"/>
                  </a:lnTo>
                  <a:lnTo>
                    <a:pt x="0" y="3416"/>
                  </a:lnTo>
                  <a:lnTo>
                    <a:pt x="1999" y="4748"/>
                  </a:lnTo>
                  <a:lnTo>
                    <a:pt x="7451" y="5834"/>
                  </a:lnTo>
                  <a:lnTo>
                    <a:pt x="15537" y="6564"/>
                  </a:lnTo>
                  <a:lnTo>
                    <a:pt x="25438" y="6832"/>
                  </a:lnTo>
                  <a:lnTo>
                    <a:pt x="35338" y="6564"/>
                  </a:lnTo>
                  <a:lnTo>
                    <a:pt x="43424" y="5834"/>
                  </a:lnTo>
                  <a:lnTo>
                    <a:pt x="48876" y="4748"/>
                  </a:lnTo>
                  <a:lnTo>
                    <a:pt x="50876" y="3416"/>
                  </a:lnTo>
                  <a:lnTo>
                    <a:pt x="48876" y="2084"/>
                  </a:lnTo>
                  <a:lnTo>
                    <a:pt x="43424" y="998"/>
                  </a:lnTo>
                  <a:lnTo>
                    <a:pt x="35338" y="267"/>
                  </a:lnTo>
                  <a:lnTo>
                    <a:pt x="25438" y="0"/>
                  </a:lnTo>
                  <a:close/>
                </a:path>
              </a:pathLst>
            </a:custGeom>
            <a:solidFill>
              <a:srgbClr val="E0D9DD">
                <a:alpha val="3725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270691" y="3119398"/>
              <a:ext cx="50800" cy="6985"/>
            </a:xfrm>
            <a:custGeom>
              <a:avLst/>
              <a:gdLst/>
              <a:ahLst/>
              <a:cxnLst/>
              <a:rect l="l" t="t" r="r" b="b"/>
              <a:pathLst>
                <a:path w="50800" h="6985">
                  <a:moveTo>
                    <a:pt x="25247" y="0"/>
                  </a:moveTo>
                  <a:lnTo>
                    <a:pt x="15419" y="260"/>
                  </a:lnTo>
                  <a:lnTo>
                    <a:pt x="7394" y="971"/>
                  </a:lnTo>
                  <a:lnTo>
                    <a:pt x="1983" y="2025"/>
                  </a:lnTo>
                  <a:lnTo>
                    <a:pt x="0" y="3314"/>
                  </a:lnTo>
                  <a:lnTo>
                    <a:pt x="1983" y="4604"/>
                  </a:lnTo>
                  <a:lnTo>
                    <a:pt x="7394" y="5657"/>
                  </a:lnTo>
                  <a:lnTo>
                    <a:pt x="15419" y="6368"/>
                  </a:lnTo>
                  <a:lnTo>
                    <a:pt x="25247" y="6629"/>
                  </a:lnTo>
                  <a:lnTo>
                    <a:pt x="35082" y="6368"/>
                  </a:lnTo>
                  <a:lnTo>
                    <a:pt x="43111" y="5657"/>
                  </a:lnTo>
                  <a:lnTo>
                    <a:pt x="48523" y="4604"/>
                  </a:lnTo>
                  <a:lnTo>
                    <a:pt x="50507" y="3314"/>
                  </a:lnTo>
                  <a:lnTo>
                    <a:pt x="48523" y="2025"/>
                  </a:lnTo>
                  <a:lnTo>
                    <a:pt x="43111" y="971"/>
                  </a:lnTo>
                  <a:lnTo>
                    <a:pt x="35082" y="260"/>
                  </a:lnTo>
                  <a:lnTo>
                    <a:pt x="25247" y="0"/>
                  </a:lnTo>
                  <a:close/>
                </a:path>
              </a:pathLst>
            </a:custGeom>
            <a:solidFill>
              <a:srgbClr val="DFD6DB">
                <a:alpha val="3921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270873" y="3119497"/>
              <a:ext cx="50165" cy="6985"/>
            </a:xfrm>
            <a:custGeom>
              <a:avLst/>
              <a:gdLst/>
              <a:ahLst/>
              <a:cxnLst/>
              <a:rect l="l" t="t" r="r" b="b"/>
              <a:pathLst>
                <a:path w="50164" h="6985">
                  <a:moveTo>
                    <a:pt x="38912" y="0"/>
                  </a:moveTo>
                  <a:lnTo>
                    <a:pt x="11226" y="0"/>
                  </a:lnTo>
                  <a:lnTo>
                    <a:pt x="0" y="1435"/>
                  </a:lnTo>
                  <a:lnTo>
                    <a:pt x="0" y="3213"/>
                  </a:lnTo>
                  <a:lnTo>
                    <a:pt x="0" y="4991"/>
                  </a:lnTo>
                  <a:lnTo>
                    <a:pt x="11226" y="6426"/>
                  </a:lnTo>
                  <a:lnTo>
                    <a:pt x="38912" y="6426"/>
                  </a:lnTo>
                  <a:lnTo>
                    <a:pt x="50139" y="4991"/>
                  </a:lnTo>
                  <a:lnTo>
                    <a:pt x="50139" y="1435"/>
                  </a:lnTo>
                  <a:lnTo>
                    <a:pt x="38912" y="0"/>
                  </a:lnTo>
                  <a:close/>
                </a:path>
              </a:pathLst>
            </a:custGeom>
            <a:solidFill>
              <a:srgbClr val="DED4D9">
                <a:alpha val="4117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271056" y="3119610"/>
              <a:ext cx="50165" cy="6350"/>
            </a:xfrm>
            <a:custGeom>
              <a:avLst/>
              <a:gdLst/>
              <a:ahLst/>
              <a:cxnLst/>
              <a:rect l="l" t="t" r="r" b="b"/>
              <a:pathLst>
                <a:path w="50164" h="6350">
                  <a:moveTo>
                    <a:pt x="38633" y="0"/>
                  </a:moveTo>
                  <a:lnTo>
                    <a:pt x="11137" y="0"/>
                  </a:lnTo>
                  <a:lnTo>
                    <a:pt x="0" y="1384"/>
                  </a:lnTo>
                  <a:lnTo>
                    <a:pt x="0" y="3098"/>
                  </a:lnTo>
                  <a:lnTo>
                    <a:pt x="0" y="4813"/>
                  </a:lnTo>
                  <a:lnTo>
                    <a:pt x="11137" y="6197"/>
                  </a:lnTo>
                  <a:lnTo>
                    <a:pt x="38633" y="6197"/>
                  </a:lnTo>
                  <a:lnTo>
                    <a:pt x="49771" y="4813"/>
                  </a:lnTo>
                  <a:lnTo>
                    <a:pt x="49771" y="1384"/>
                  </a:lnTo>
                  <a:lnTo>
                    <a:pt x="38633" y="0"/>
                  </a:lnTo>
                  <a:close/>
                </a:path>
              </a:pathLst>
            </a:custGeom>
            <a:solidFill>
              <a:srgbClr val="DCD2D6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271239" y="3119709"/>
              <a:ext cx="49530" cy="6350"/>
            </a:xfrm>
            <a:custGeom>
              <a:avLst/>
              <a:gdLst/>
              <a:ahLst/>
              <a:cxnLst/>
              <a:rect l="l" t="t" r="r" b="b"/>
              <a:pathLst>
                <a:path w="49529" h="6350">
                  <a:moveTo>
                    <a:pt x="38354" y="0"/>
                  </a:moveTo>
                  <a:lnTo>
                    <a:pt x="11061" y="0"/>
                  </a:lnTo>
                  <a:lnTo>
                    <a:pt x="0" y="1346"/>
                  </a:lnTo>
                  <a:lnTo>
                    <a:pt x="0" y="2997"/>
                  </a:lnTo>
                  <a:lnTo>
                    <a:pt x="0" y="4648"/>
                  </a:lnTo>
                  <a:lnTo>
                    <a:pt x="11061" y="5994"/>
                  </a:lnTo>
                  <a:lnTo>
                    <a:pt x="38354" y="5994"/>
                  </a:lnTo>
                  <a:lnTo>
                    <a:pt x="49415" y="4648"/>
                  </a:lnTo>
                  <a:lnTo>
                    <a:pt x="49415" y="1346"/>
                  </a:lnTo>
                  <a:lnTo>
                    <a:pt x="38354" y="0"/>
                  </a:lnTo>
                  <a:close/>
                </a:path>
              </a:pathLst>
            </a:custGeom>
            <a:solidFill>
              <a:srgbClr val="DAD1D5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271422" y="3119808"/>
              <a:ext cx="49530" cy="6350"/>
            </a:xfrm>
            <a:custGeom>
              <a:avLst/>
              <a:gdLst/>
              <a:ahLst/>
              <a:cxnLst/>
              <a:rect l="l" t="t" r="r" b="b"/>
              <a:pathLst>
                <a:path w="49529" h="6350">
                  <a:moveTo>
                    <a:pt x="38061" y="0"/>
                  </a:moveTo>
                  <a:lnTo>
                    <a:pt x="10985" y="0"/>
                  </a:lnTo>
                  <a:lnTo>
                    <a:pt x="0" y="1295"/>
                  </a:lnTo>
                  <a:lnTo>
                    <a:pt x="0" y="2895"/>
                  </a:lnTo>
                  <a:lnTo>
                    <a:pt x="0" y="4495"/>
                  </a:lnTo>
                  <a:lnTo>
                    <a:pt x="10985" y="5791"/>
                  </a:lnTo>
                  <a:lnTo>
                    <a:pt x="38061" y="5791"/>
                  </a:lnTo>
                  <a:lnTo>
                    <a:pt x="49047" y="4495"/>
                  </a:lnTo>
                  <a:lnTo>
                    <a:pt x="49047" y="1295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D9CFD3">
                <a:alpha val="4705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271605" y="3119908"/>
              <a:ext cx="48895" cy="5715"/>
            </a:xfrm>
            <a:custGeom>
              <a:avLst/>
              <a:gdLst/>
              <a:ahLst/>
              <a:cxnLst/>
              <a:rect l="l" t="t" r="r" b="b"/>
              <a:pathLst>
                <a:path w="48895" h="5714">
                  <a:moveTo>
                    <a:pt x="37782" y="0"/>
                  </a:moveTo>
                  <a:lnTo>
                    <a:pt x="10896" y="0"/>
                  </a:lnTo>
                  <a:lnTo>
                    <a:pt x="0" y="1257"/>
                  </a:lnTo>
                  <a:lnTo>
                    <a:pt x="0" y="2794"/>
                  </a:lnTo>
                  <a:lnTo>
                    <a:pt x="0" y="4330"/>
                  </a:lnTo>
                  <a:lnTo>
                    <a:pt x="10896" y="5588"/>
                  </a:lnTo>
                  <a:lnTo>
                    <a:pt x="37782" y="5588"/>
                  </a:lnTo>
                  <a:lnTo>
                    <a:pt x="48679" y="4330"/>
                  </a:lnTo>
                  <a:lnTo>
                    <a:pt x="48679" y="1257"/>
                  </a:lnTo>
                  <a:lnTo>
                    <a:pt x="37782" y="0"/>
                  </a:lnTo>
                  <a:close/>
                </a:path>
              </a:pathLst>
            </a:custGeom>
            <a:solidFill>
              <a:srgbClr val="D6CDD2">
                <a:alpha val="4901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271788" y="3120020"/>
              <a:ext cx="48895" cy="5715"/>
            </a:xfrm>
            <a:custGeom>
              <a:avLst/>
              <a:gdLst/>
              <a:ahLst/>
              <a:cxnLst/>
              <a:rect l="l" t="t" r="r" b="b"/>
              <a:pathLst>
                <a:path w="48895" h="5714">
                  <a:moveTo>
                    <a:pt x="37503" y="0"/>
                  </a:moveTo>
                  <a:lnTo>
                    <a:pt x="10820" y="0"/>
                  </a:lnTo>
                  <a:lnTo>
                    <a:pt x="0" y="1193"/>
                  </a:lnTo>
                  <a:lnTo>
                    <a:pt x="0" y="2679"/>
                  </a:lnTo>
                  <a:lnTo>
                    <a:pt x="0" y="4165"/>
                  </a:lnTo>
                  <a:lnTo>
                    <a:pt x="10820" y="5359"/>
                  </a:lnTo>
                  <a:lnTo>
                    <a:pt x="37503" y="5359"/>
                  </a:lnTo>
                  <a:lnTo>
                    <a:pt x="48310" y="4165"/>
                  </a:lnTo>
                  <a:lnTo>
                    <a:pt x="48310" y="1193"/>
                  </a:lnTo>
                  <a:lnTo>
                    <a:pt x="37503" y="0"/>
                  </a:lnTo>
                  <a:close/>
                </a:path>
              </a:pathLst>
            </a:custGeom>
            <a:solidFill>
              <a:srgbClr val="D5C9D0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271971" y="3120119"/>
              <a:ext cx="48260" cy="5715"/>
            </a:xfrm>
            <a:custGeom>
              <a:avLst/>
              <a:gdLst/>
              <a:ahLst/>
              <a:cxnLst/>
              <a:rect l="l" t="t" r="r" b="b"/>
              <a:pathLst>
                <a:path w="48260" h="5714">
                  <a:moveTo>
                    <a:pt x="37211" y="0"/>
                  </a:moveTo>
                  <a:lnTo>
                    <a:pt x="10731" y="0"/>
                  </a:lnTo>
                  <a:lnTo>
                    <a:pt x="0" y="1155"/>
                  </a:lnTo>
                  <a:lnTo>
                    <a:pt x="0" y="2578"/>
                  </a:lnTo>
                  <a:lnTo>
                    <a:pt x="0" y="4000"/>
                  </a:lnTo>
                  <a:lnTo>
                    <a:pt x="10731" y="5156"/>
                  </a:lnTo>
                  <a:lnTo>
                    <a:pt x="37211" y="5156"/>
                  </a:lnTo>
                  <a:lnTo>
                    <a:pt x="47955" y="4000"/>
                  </a:lnTo>
                  <a:lnTo>
                    <a:pt x="47955" y="1155"/>
                  </a:lnTo>
                  <a:lnTo>
                    <a:pt x="37211" y="0"/>
                  </a:lnTo>
                  <a:close/>
                </a:path>
              </a:pathLst>
            </a:custGeom>
            <a:solidFill>
              <a:srgbClr val="D3C7CE">
                <a:alpha val="5294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272155" y="3120219"/>
              <a:ext cx="47625" cy="5080"/>
            </a:xfrm>
            <a:custGeom>
              <a:avLst/>
              <a:gdLst/>
              <a:ahLst/>
              <a:cxnLst/>
              <a:rect l="l" t="t" r="r" b="b"/>
              <a:pathLst>
                <a:path w="47625" h="5080">
                  <a:moveTo>
                    <a:pt x="36931" y="0"/>
                  </a:moveTo>
                  <a:lnTo>
                    <a:pt x="10655" y="0"/>
                  </a:lnTo>
                  <a:lnTo>
                    <a:pt x="0" y="1117"/>
                  </a:lnTo>
                  <a:lnTo>
                    <a:pt x="0" y="2476"/>
                  </a:lnTo>
                  <a:lnTo>
                    <a:pt x="0" y="3835"/>
                  </a:lnTo>
                  <a:lnTo>
                    <a:pt x="10655" y="4952"/>
                  </a:lnTo>
                  <a:lnTo>
                    <a:pt x="36931" y="4952"/>
                  </a:lnTo>
                  <a:lnTo>
                    <a:pt x="47586" y="3835"/>
                  </a:lnTo>
                  <a:lnTo>
                    <a:pt x="47586" y="1117"/>
                  </a:lnTo>
                  <a:lnTo>
                    <a:pt x="36931" y="0"/>
                  </a:lnTo>
                  <a:close/>
                </a:path>
              </a:pathLst>
            </a:custGeom>
            <a:solidFill>
              <a:srgbClr val="D2C5CC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272338" y="3120331"/>
              <a:ext cx="47625" cy="5080"/>
            </a:xfrm>
            <a:custGeom>
              <a:avLst/>
              <a:gdLst/>
              <a:ahLst/>
              <a:cxnLst/>
              <a:rect l="l" t="t" r="r" b="b"/>
              <a:pathLst>
                <a:path w="47625" h="5080">
                  <a:moveTo>
                    <a:pt x="36652" y="0"/>
                  </a:moveTo>
                  <a:lnTo>
                    <a:pt x="10566" y="0"/>
                  </a:lnTo>
                  <a:lnTo>
                    <a:pt x="0" y="1054"/>
                  </a:lnTo>
                  <a:lnTo>
                    <a:pt x="0" y="2362"/>
                  </a:lnTo>
                  <a:lnTo>
                    <a:pt x="0" y="3670"/>
                  </a:lnTo>
                  <a:lnTo>
                    <a:pt x="10566" y="4724"/>
                  </a:lnTo>
                  <a:lnTo>
                    <a:pt x="36652" y="4724"/>
                  </a:lnTo>
                  <a:lnTo>
                    <a:pt x="47218" y="3670"/>
                  </a:lnTo>
                  <a:lnTo>
                    <a:pt x="47218" y="1054"/>
                  </a:lnTo>
                  <a:lnTo>
                    <a:pt x="36652" y="0"/>
                  </a:lnTo>
                  <a:close/>
                </a:path>
              </a:pathLst>
            </a:custGeom>
            <a:solidFill>
              <a:srgbClr val="D1C4CA">
                <a:alpha val="5686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272520" y="3120431"/>
              <a:ext cx="46990" cy="5080"/>
            </a:xfrm>
            <a:custGeom>
              <a:avLst/>
              <a:gdLst/>
              <a:ahLst/>
              <a:cxnLst/>
              <a:rect l="l" t="t" r="r" b="b"/>
              <a:pathLst>
                <a:path w="46989" h="5080">
                  <a:moveTo>
                    <a:pt x="36360" y="0"/>
                  </a:moveTo>
                  <a:lnTo>
                    <a:pt x="10490" y="0"/>
                  </a:lnTo>
                  <a:lnTo>
                    <a:pt x="0" y="1015"/>
                  </a:lnTo>
                  <a:lnTo>
                    <a:pt x="0" y="2260"/>
                  </a:lnTo>
                  <a:lnTo>
                    <a:pt x="0" y="3505"/>
                  </a:lnTo>
                  <a:lnTo>
                    <a:pt x="10490" y="4521"/>
                  </a:lnTo>
                  <a:lnTo>
                    <a:pt x="36360" y="4521"/>
                  </a:lnTo>
                  <a:lnTo>
                    <a:pt x="46850" y="3505"/>
                  </a:lnTo>
                  <a:lnTo>
                    <a:pt x="46850" y="1015"/>
                  </a:lnTo>
                  <a:lnTo>
                    <a:pt x="36360" y="0"/>
                  </a:lnTo>
                  <a:close/>
                </a:path>
              </a:pathLst>
            </a:custGeom>
            <a:solidFill>
              <a:srgbClr val="CFC2C8">
                <a:alpha val="5882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272703" y="3120530"/>
              <a:ext cx="46990" cy="4445"/>
            </a:xfrm>
            <a:custGeom>
              <a:avLst/>
              <a:gdLst/>
              <a:ahLst/>
              <a:cxnLst/>
              <a:rect l="l" t="t" r="r" b="b"/>
              <a:pathLst>
                <a:path w="46989" h="4444">
                  <a:moveTo>
                    <a:pt x="36080" y="0"/>
                  </a:moveTo>
                  <a:lnTo>
                    <a:pt x="10401" y="0"/>
                  </a:lnTo>
                  <a:lnTo>
                    <a:pt x="0" y="965"/>
                  </a:lnTo>
                  <a:lnTo>
                    <a:pt x="0" y="2159"/>
                  </a:lnTo>
                  <a:lnTo>
                    <a:pt x="0" y="3352"/>
                  </a:lnTo>
                  <a:lnTo>
                    <a:pt x="10401" y="4318"/>
                  </a:lnTo>
                  <a:lnTo>
                    <a:pt x="36080" y="4318"/>
                  </a:lnTo>
                  <a:lnTo>
                    <a:pt x="46494" y="3352"/>
                  </a:lnTo>
                  <a:lnTo>
                    <a:pt x="46494" y="965"/>
                  </a:lnTo>
                  <a:lnTo>
                    <a:pt x="36080" y="0"/>
                  </a:lnTo>
                  <a:close/>
                </a:path>
              </a:pathLst>
            </a:custGeom>
            <a:solidFill>
              <a:srgbClr val="CEC0C6">
                <a:alpha val="60783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272886" y="3120642"/>
              <a:ext cx="46355" cy="4445"/>
            </a:xfrm>
            <a:custGeom>
              <a:avLst/>
              <a:gdLst/>
              <a:ahLst/>
              <a:cxnLst/>
              <a:rect l="l" t="t" r="r" b="b"/>
              <a:pathLst>
                <a:path w="46354" h="4444">
                  <a:moveTo>
                    <a:pt x="35801" y="0"/>
                  </a:moveTo>
                  <a:lnTo>
                    <a:pt x="10325" y="0"/>
                  </a:lnTo>
                  <a:lnTo>
                    <a:pt x="0" y="914"/>
                  </a:lnTo>
                  <a:lnTo>
                    <a:pt x="0" y="2044"/>
                  </a:lnTo>
                  <a:lnTo>
                    <a:pt x="0" y="3175"/>
                  </a:lnTo>
                  <a:lnTo>
                    <a:pt x="10325" y="4089"/>
                  </a:lnTo>
                  <a:lnTo>
                    <a:pt x="35801" y="4089"/>
                  </a:lnTo>
                  <a:lnTo>
                    <a:pt x="46126" y="3175"/>
                  </a:lnTo>
                  <a:lnTo>
                    <a:pt x="46126" y="914"/>
                  </a:lnTo>
                  <a:lnTo>
                    <a:pt x="35801" y="0"/>
                  </a:lnTo>
                  <a:close/>
                </a:path>
              </a:pathLst>
            </a:custGeom>
            <a:solidFill>
              <a:srgbClr val="CCBDC5">
                <a:alpha val="6274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273070" y="3120743"/>
              <a:ext cx="46355" cy="4445"/>
            </a:xfrm>
            <a:custGeom>
              <a:avLst/>
              <a:gdLst/>
              <a:ahLst/>
              <a:cxnLst/>
              <a:rect l="l" t="t" r="r" b="b"/>
              <a:pathLst>
                <a:path w="46354" h="4444">
                  <a:moveTo>
                    <a:pt x="35509" y="0"/>
                  </a:moveTo>
                  <a:lnTo>
                    <a:pt x="10248" y="0"/>
                  </a:lnTo>
                  <a:lnTo>
                    <a:pt x="0" y="876"/>
                  </a:lnTo>
                  <a:lnTo>
                    <a:pt x="0" y="1943"/>
                  </a:lnTo>
                  <a:lnTo>
                    <a:pt x="0" y="3009"/>
                  </a:lnTo>
                  <a:lnTo>
                    <a:pt x="10248" y="3886"/>
                  </a:lnTo>
                  <a:lnTo>
                    <a:pt x="35509" y="3886"/>
                  </a:lnTo>
                  <a:lnTo>
                    <a:pt x="45758" y="3009"/>
                  </a:lnTo>
                  <a:lnTo>
                    <a:pt x="45758" y="876"/>
                  </a:lnTo>
                  <a:lnTo>
                    <a:pt x="35509" y="0"/>
                  </a:lnTo>
                  <a:close/>
                </a:path>
              </a:pathLst>
            </a:custGeom>
            <a:solidFill>
              <a:srgbClr val="CABBC3">
                <a:alpha val="6470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273253" y="3120842"/>
              <a:ext cx="45720" cy="3810"/>
            </a:xfrm>
            <a:custGeom>
              <a:avLst/>
              <a:gdLst/>
              <a:ahLst/>
              <a:cxnLst/>
              <a:rect l="l" t="t" r="r" b="b"/>
              <a:pathLst>
                <a:path w="45720" h="3810">
                  <a:moveTo>
                    <a:pt x="35229" y="0"/>
                  </a:moveTo>
                  <a:lnTo>
                    <a:pt x="10160" y="0"/>
                  </a:lnTo>
                  <a:lnTo>
                    <a:pt x="0" y="825"/>
                  </a:lnTo>
                  <a:lnTo>
                    <a:pt x="0" y="1841"/>
                  </a:lnTo>
                  <a:lnTo>
                    <a:pt x="0" y="2857"/>
                  </a:lnTo>
                  <a:lnTo>
                    <a:pt x="10160" y="3682"/>
                  </a:lnTo>
                  <a:lnTo>
                    <a:pt x="35229" y="3682"/>
                  </a:lnTo>
                  <a:lnTo>
                    <a:pt x="45389" y="2857"/>
                  </a:lnTo>
                  <a:lnTo>
                    <a:pt x="45389" y="825"/>
                  </a:lnTo>
                  <a:lnTo>
                    <a:pt x="35229" y="0"/>
                  </a:lnTo>
                  <a:close/>
                </a:path>
              </a:pathLst>
            </a:custGeom>
            <a:solidFill>
              <a:srgbClr val="C8B9C2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273436" y="3120953"/>
              <a:ext cx="45085" cy="3810"/>
            </a:xfrm>
            <a:custGeom>
              <a:avLst/>
              <a:gdLst/>
              <a:ahLst/>
              <a:cxnLst/>
              <a:rect l="l" t="t" r="r" b="b"/>
              <a:pathLst>
                <a:path w="45085" h="3810">
                  <a:moveTo>
                    <a:pt x="34950" y="0"/>
                  </a:moveTo>
                  <a:lnTo>
                    <a:pt x="10083" y="0"/>
                  </a:lnTo>
                  <a:lnTo>
                    <a:pt x="0" y="774"/>
                  </a:lnTo>
                  <a:lnTo>
                    <a:pt x="0" y="1727"/>
                  </a:lnTo>
                  <a:lnTo>
                    <a:pt x="0" y="2679"/>
                  </a:lnTo>
                  <a:lnTo>
                    <a:pt x="10083" y="3454"/>
                  </a:lnTo>
                  <a:lnTo>
                    <a:pt x="34950" y="3454"/>
                  </a:lnTo>
                  <a:lnTo>
                    <a:pt x="45034" y="2679"/>
                  </a:lnTo>
                  <a:lnTo>
                    <a:pt x="45034" y="774"/>
                  </a:lnTo>
                  <a:lnTo>
                    <a:pt x="34950" y="0"/>
                  </a:lnTo>
                  <a:close/>
                </a:path>
              </a:pathLst>
            </a:custGeom>
            <a:solidFill>
              <a:srgbClr val="C6B8C0">
                <a:alpha val="6862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273619" y="3121054"/>
              <a:ext cx="45085" cy="3810"/>
            </a:xfrm>
            <a:custGeom>
              <a:avLst/>
              <a:gdLst/>
              <a:ahLst/>
              <a:cxnLst/>
              <a:rect l="l" t="t" r="r" b="b"/>
              <a:pathLst>
                <a:path w="45085" h="3810">
                  <a:moveTo>
                    <a:pt x="34658" y="0"/>
                  </a:moveTo>
                  <a:lnTo>
                    <a:pt x="9994" y="0"/>
                  </a:lnTo>
                  <a:lnTo>
                    <a:pt x="0" y="723"/>
                  </a:lnTo>
                  <a:lnTo>
                    <a:pt x="0" y="1625"/>
                  </a:lnTo>
                  <a:lnTo>
                    <a:pt x="0" y="2527"/>
                  </a:lnTo>
                  <a:lnTo>
                    <a:pt x="9994" y="3251"/>
                  </a:lnTo>
                  <a:lnTo>
                    <a:pt x="34658" y="3251"/>
                  </a:lnTo>
                  <a:lnTo>
                    <a:pt x="44665" y="2527"/>
                  </a:lnTo>
                  <a:lnTo>
                    <a:pt x="44665" y="723"/>
                  </a:lnTo>
                  <a:lnTo>
                    <a:pt x="34658" y="0"/>
                  </a:lnTo>
                  <a:close/>
                </a:path>
              </a:pathLst>
            </a:custGeom>
            <a:solidFill>
              <a:srgbClr val="C5B6BD">
                <a:alpha val="7058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273802" y="3121153"/>
              <a:ext cx="44450" cy="3175"/>
            </a:xfrm>
            <a:custGeom>
              <a:avLst/>
              <a:gdLst/>
              <a:ahLst/>
              <a:cxnLst/>
              <a:rect l="l" t="t" r="r" b="b"/>
              <a:pathLst>
                <a:path w="44450" h="3175">
                  <a:moveTo>
                    <a:pt x="34378" y="0"/>
                  </a:moveTo>
                  <a:lnTo>
                    <a:pt x="9918" y="0"/>
                  </a:lnTo>
                  <a:lnTo>
                    <a:pt x="0" y="685"/>
                  </a:lnTo>
                  <a:lnTo>
                    <a:pt x="0" y="1524"/>
                  </a:lnTo>
                  <a:lnTo>
                    <a:pt x="0" y="2362"/>
                  </a:lnTo>
                  <a:lnTo>
                    <a:pt x="9918" y="3048"/>
                  </a:lnTo>
                  <a:lnTo>
                    <a:pt x="34378" y="3048"/>
                  </a:lnTo>
                  <a:lnTo>
                    <a:pt x="44297" y="2362"/>
                  </a:lnTo>
                  <a:lnTo>
                    <a:pt x="44297" y="685"/>
                  </a:lnTo>
                  <a:lnTo>
                    <a:pt x="34378" y="0"/>
                  </a:lnTo>
                  <a:close/>
                </a:path>
              </a:pathLst>
            </a:custGeom>
            <a:solidFill>
              <a:srgbClr val="C4B4BB">
                <a:alpha val="7254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273985" y="3121265"/>
              <a:ext cx="44450" cy="3175"/>
            </a:xfrm>
            <a:custGeom>
              <a:avLst/>
              <a:gdLst/>
              <a:ahLst/>
              <a:cxnLst/>
              <a:rect l="l" t="t" r="r" b="b"/>
              <a:pathLst>
                <a:path w="44450" h="3175">
                  <a:moveTo>
                    <a:pt x="34099" y="0"/>
                  </a:moveTo>
                  <a:lnTo>
                    <a:pt x="9829" y="0"/>
                  </a:lnTo>
                  <a:lnTo>
                    <a:pt x="0" y="634"/>
                  </a:lnTo>
                  <a:lnTo>
                    <a:pt x="0" y="1409"/>
                  </a:lnTo>
                  <a:lnTo>
                    <a:pt x="0" y="2184"/>
                  </a:lnTo>
                  <a:lnTo>
                    <a:pt x="9829" y="2819"/>
                  </a:lnTo>
                  <a:lnTo>
                    <a:pt x="34099" y="2819"/>
                  </a:lnTo>
                  <a:lnTo>
                    <a:pt x="43929" y="2184"/>
                  </a:lnTo>
                  <a:lnTo>
                    <a:pt x="43929" y="634"/>
                  </a:lnTo>
                  <a:lnTo>
                    <a:pt x="34099" y="0"/>
                  </a:lnTo>
                  <a:close/>
                </a:path>
              </a:pathLst>
            </a:custGeom>
            <a:solidFill>
              <a:srgbClr val="C3B1B9">
                <a:alpha val="7451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274169" y="3121365"/>
              <a:ext cx="43815" cy="3175"/>
            </a:xfrm>
            <a:custGeom>
              <a:avLst/>
              <a:gdLst/>
              <a:ahLst/>
              <a:cxnLst/>
              <a:rect l="l" t="t" r="r" b="b"/>
              <a:pathLst>
                <a:path w="43814" h="3175">
                  <a:moveTo>
                    <a:pt x="33820" y="0"/>
                  </a:moveTo>
                  <a:lnTo>
                    <a:pt x="9753" y="0"/>
                  </a:lnTo>
                  <a:lnTo>
                    <a:pt x="0" y="584"/>
                  </a:lnTo>
                  <a:lnTo>
                    <a:pt x="0" y="1308"/>
                  </a:lnTo>
                  <a:lnTo>
                    <a:pt x="0" y="2032"/>
                  </a:lnTo>
                  <a:lnTo>
                    <a:pt x="9753" y="2616"/>
                  </a:lnTo>
                  <a:lnTo>
                    <a:pt x="33820" y="2616"/>
                  </a:lnTo>
                  <a:lnTo>
                    <a:pt x="43561" y="2032"/>
                  </a:lnTo>
                  <a:lnTo>
                    <a:pt x="43561" y="584"/>
                  </a:lnTo>
                  <a:lnTo>
                    <a:pt x="33820" y="0"/>
                  </a:lnTo>
                  <a:close/>
                </a:path>
              </a:pathLst>
            </a:custGeom>
            <a:solidFill>
              <a:srgbClr val="C1AFB8">
                <a:alpha val="7646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274352" y="3121464"/>
              <a:ext cx="43815" cy="2540"/>
            </a:xfrm>
            <a:custGeom>
              <a:avLst/>
              <a:gdLst/>
              <a:ahLst/>
              <a:cxnLst/>
              <a:rect l="l" t="t" r="r" b="b"/>
              <a:pathLst>
                <a:path w="43814" h="2539">
                  <a:moveTo>
                    <a:pt x="33528" y="0"/>
                  </a:moveTo>
                  <a:lnTo>
                    <a:pt x="9677" y="0"/>
                  </a:lnTo>
                  <a:lnTo>
                    <a:pt x="0" y="546"/>
                  </a:lnTo>
                  <a:lnTo>
                    <a:pt x="0" y="1206"/>
                  </a:lnTo>
                  <a:lnTo>
                    <a:pt x="0" y="1866"/>
                  </a:lnTo>
                  <a:lnTo>
                    <a:pt x="9677" y="2413"/>
                  </a:lnTo>
                  <a:lnTo>
                    <a:pt x="33528" y="2413"/>
                  </a:lnTo>
                  <a:lnTo>
                    <a:pt x="43205" y="1866"/>
                  </a:lnTo>
                  <a:lnTo>
                    <a:pt x="43205" y="546"/>
                  </a:lnTo>
                  <a:lnTo>
                    <a:pt x="33528" y="0"/>
                  </a:lnTo>
                  <a:close/>
                </a:path>
              </a:pathLst>
            </a:custGeom>
            <a:solidFill>
              <a:srgbClr val="BEADB7">
                <a:alpha val="784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274535" y="3121577"/>
              <a:ext cx="43180" cy="2540"/>
            </a:xfrm>
            <a:custGeom>
              <a:avLst/>
              <a:gdLst/>
              <a:ahLst/>
              <a:cxnLst/>
              <a:rect l="l" t="t" r="r" b="b"/>
              <a:pathLst>
                <a:path w="43179" h="2539">
                  <a:moveTo>
                    <a:pt x="33248" y="0"/>
                  </a:moveTo>
                  <a:lnTo>
                    <a:pt x="9588" y="0"/>
                  </a:lnTo>
                  <a:lnTo>
                    <a:pt x="0" y="482"/>
                  </a:lnTo>
                  <a:lnTo>
                    <a:pt x="0" y="1092"/>
                  </a:lnTo>
                  <a:lnTo>
                    <a:pt x="0" y="1701"/>
                  </a:lnTo>
                  <a:lnTo>
                    <a:pt x="9588" y="2184"/>
                  </a:lnTo>
                  <a:lnTo>
                    <a:pt x="33248" y="2184"/>
                  </a:lnTo>
                  <a:lnTo>
                    <a:pt x="42837" y="1701"/>
                  </a:lnTo>
                  <a:lnTo>
                    <a:pt x="42837" y="482"/>
                  </a:lnTo>
                  <a:lnTo>
                    <a:pt x="33248" y="0"/>
                  </a:lnTo>
                  <a:close/>
                </a:path>
              </a:pathLst>
            </a:custGeom>
            <a:solidFill>
              <a:srgbClr val="BDACB5">
                <a:alpha val="8039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274718" y="3121676"/>
              <a:ext cx="42545" cy="2540"/>
            </a:xfrm>
            <a:custGeom>
              <a:avLst/>
              <a:gdLst/>
              <a:ahLst/>
              <a:cxnLst/>
              <a:rect l="l" t="t" r="r" b="b"/>
              <a:pathLst>
                <a:path w="42545" h="2539">
                  <a:moveTo>
                    <a:pt x="32969" y="0"/>
                  </a:moveTo>
                  <a:lnTo>
                    <a:pt x="9512" y="0"/>
                  </a:lnTo>
                  <a:lnTo>
                    <a:pt x="0" y="444"/>
                  </a:lnTo>
                  <a:lnTo>
                    <a:pt x="0" y="990"/>
                  </a:lnTo>
                  <a:lnTo>
                    <a:pt x="0" y="1536"/>
                  </a:lnTo>
                  <a:lnTo>
                    <a:pt x="9512" y="1981"/>
                  </a:lnTo>
                  <a:lnTo>
                    <a:pt x="32969" y="1981"/>
                  </a:lnTo>
                  <a:lnTo>
                    <a:pt x="42468" y="1536"/>
                  </a:lnTo>
                  <a:lnTo>
                    <a:pt x="42468" y="444"/>
                  </a:lnTo>
                  <a:lnTo>
                    <a:pt x="32969" y="0"/>
                  </a:lnTo>
                  <a:close/>
                </a:path>
              </a:pathLst>
            </a:custGeom>
            <a:solidFill>
              <a:srgbClr val="BBAAB3">
                <a:alpha val="8235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274900" y="3121775"/>
              <a:ext cx="42545" cy="1905"/>
            </a:xfrm>
            <a:custGeom>
              <a:avLst/>
              <a:gdLst/>
              <a:ahLst/>
              <a:cxnLst/>
              <a:rect l="l" t="t" r="r" b="b"/>
              <a:pathLst>
                <a:path w="42545" h="1905">
                  <a:moveTo>
                    <a:pt x="32677" y="0"/>
                  </a:moveTo>
                  <a:lnTo>
                    <a:pt x="9423" y="0"/>
                  </a:lnTo>
                  <a:lnTo>
                    <a:pt x="0" y="406"/>
                  </a:lnTo>
                  <a:lnTo>
                    <a:pt x="0" y="888"/>
                  </a:lnTo>
                  <a:lnTo>
                    <a:pt x="0" y="1371"/>
                  </a:lnTo>
                  <a:lnTo>
                    <a:pt x="9423" y="1777"/>
                  </a:lnTo>
                  <a:lnTo>
                    <a:pt x="32677" y="1777"/>
                  </a:lnTo>
                  <a:lnTo>
                    <a:pt x="42100" y="1371"/>
                  </a:lnTo>
                  <a:lnTo>
                    <a:pt x="42100" y="406"/>
                  </a:lnTo>
                  <a:lnTo>
                    <a:pt x="32677" y="0"/>
                  </a:lnTo>
                  <a:close/>
                </a:path>
              </a:pathLst>
            </a:custGeom>
            <a:solidFill>
              <a:srgbClr val="BAA8B0">
                <a:alpha val="84313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275083" y="3121888"/>
              <a:ext cx="41910" cy="1905"/>
            </a:xfrm>
            <a:custGeom>
              <a:avLst/>
              <a:gdLst/>
              <a:ahLst/>
              <a:cxnLst/>
              <a:rect l="l" t="t" r="r" b="b"/>
              <a:pathLst>
                <a:path w="41910" h="1905">
                  <a:moveTo>
                    <a:pt x="32397" y="0"/>
                  </a:moveTo>
                  <a:lnTo>
                    <a:pt x="9347" y="0"/>
                  </a:lnTo>
                  <a:lnTo>
                    <a:pt x="0" y="342"/>
                  </a:lnTo>
                  <a:lnTo>
                    <a:pt x="0" y="774"/>
                  </a:lnTo>
                  <a:lnTo>
                    <a:pt x="0" y="1206"/>
                  </a:lnTo>
                  <a:lnTo>
                    <a:pt x="9347" y="1549"/>
                  </a:lnTo>
                  <a:lnTo>
                    <a:pt x="32397" y="1549"/>
                  </a:lnTo>
                  <a:lnTo>
                    <a:pt x="41744" y="1206"/>
                  </a:lnTo>
                  <a:lnTo>
                    <a:pt x="41744" y="342"/>
                  </a:lnTo>
                  <a:lnTo>
                    <a:pt x="32397" y="0"/>
                  </a:lnTo>
                  <a:close/>
                </a:path>
              </a:pathLst>
            </a:custGeom>
            <a:solidFill>
              <a:srgbClr val="B8A6AF">
                <a:alpha val="86273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275266" y="3121987"/>
              <a:ext cx="41910" cy="1905"/>
            </a:xfrm>
            <a:custGeom>
              <a:avLst/>
              <a:gdLst/>
              <a:ahLst/>
              <a:cxnLst/>
              <a:rect l="l" t="t" r="r" b="b"/>
              <a:pathLst>
                <a:path w="41910" h="1905">
                  <a:moveTo>
                    <a:pt x="32118" y="0"/>
                  </a:moveTo>
                  <a:lnTo>
                    <a:pt x="9258" y="0"/>
                  </a:lnTo>
                  <a:lnTo>
                    <a:pt x="0" y="304"/>
                  </a:lnTo>
                  <a:lnTo>
                    <a:pt x="0" y="673"/>
                  </a:lnTo>
                  <a:lnTo>
                    <a:pt x="0" y="1041"/>
                  </a:lnTo>
                  <a:lnTo>
                    <a:pt x="9258" y="1346"/>
                  </a:lnTo>
                  <a:lnTo>
                    <a:pt x="32118" y="1346"/>
                  </a:lnTo>
                  <a:lnTo>
                    <a:pt x="41376" y="1041"/>
                  </a:lnTo>
                  <a:lnTo>
                    <a:pt x="41376" y="304"/>
                  </a:lnTo>
                  <a:lnTo>
                    <a:pt x="32118" y="0"/>
                  </a:lnTo>
                  <a:close/>
                </a:path>
              </a:pathLst>
            </a:custGeom>
            <a:solidFill>
              <a:srgbClr val="B8A3AD">
                <a:alpha val="8823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275449" y="3122086"/>
              <a:ext cx="41275" cy="1270"/>
            </a:xfrm>
            <a:custGeom>
              <a:avLst/>
              <a:gdLst/>
              <a:ahLst/>
              <a:cxnLst/>
              <a:rect l="l" t="t" r="r" b="b"/>
              <a:pathLst>
                <a:path w="41275" h="1269">
                  <a:moveTo>
                    <a:pt x="31826" y="0"/>
                  </a:moveTo>
                  <a:lnTo>
                    <a:pt x="9182" y="0"/>
                  </a:lnTo>
                  <a:lnTo>
                    <a:pt x="0" y="254"/>
                  </a:lnTo>
                  <a:lnTo>
                    <a:pt x="0" y="571"/>
                  </a:lnTo>
                  <a:lnTo>
                    <a:pt x="0" y="889"/>
                  </a:lnTo>
                  <a:lnTo>
                    <a:pt x="9182" y="1143"/>
                  </a:lnTo>
                  <a:lnTo>
                    <a:pt x="31826" y="1143"/>
                  </a:lnTo>
                  <a:lnTo>
                    <a:pt x="41008" y="889"/>
                  </a:lnTo>
                  <a:lnTo>
                    <a:pt x="41008" y="254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B6A1A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275633" y="3122199"/>
              <a:ext cx="40640" cy="1270"/>
            </a:xfrm>
            <a:custGeom>
              <a:avLst/>
              <a:gdLst/>
              <a:ahLst/>
              <a:cxnLst/>
              <a:rect l="l" t="t" r="r" b="b"/>
              <a:pathLst>
                <a:path w="40639" h="1269">
                  <a:moveTo>
                    <a:pt x="31546" y="0"/>
                  </a:moveTo>
                  <a:lnTo>
                    <a:pt x="9093" y="0"/>
                  </a:lnTo>
                  <a:lnTo>
                    <a:pt x="0" y="203"/>
                  </a:lnTo>
                  <a:lnTo>
                    <a:pt x="0" y="457"/>
                  </a:lnTo>
                  <a:lnTo>
                    <a:pt x="0" y="711"/>
                  </a:lnTo>
                  <a:lnTo>
                    <a:pt x="9093" y="914"/>
                  </a:lnTo>
                  <a:lnTo>
                    <a:pt x="31546" y="914"/>
                  </a:lnTo>
                  <a:lnTo>
                    <a:pt x="40640" y="711"/>
                  </a:lnTo>
                  <a:lnTo>
                    <a:pt x="40640" y="203"/>
                  </a:lnTo>
                  <a:lnTo>
                    <a:pt x="31546" y="0"/>
                  </a:lnTo>
                  <a:close/>
                </a:path>
              </a:pathLst>
            </a:custGeom>
            <a:solidFill>
              <a:srgbClr val="B49FAA">
                <a:alpha val="9215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275816" y="3122298"/>
              <a:ext cx="40640" cy="1270"/>
            </a:xfrm>
            <a:custGeom>
              <a:avLst/>
              <a:gdLst/>
              <a:ahLst/>
              <a:cxnLst/>
              <a:rect l="l" t="t" r="r" b="b"/>
              <a:pathLst>
                <a:path w="40639" h="1269">
                  <a:moveTo>
                    <a:pt x="31267" y="0"/>
                  </a:moveTo>
                  <a:lnTo>
                    <a:pt x="9017" y="0"/>
                  </a:lnTo>
                  <a:lnTo>
                    <a:pt x="0" y="165"/>
                  </a:lnTo>
                  <a:lnTo>
                    <a:pt x="0" y="355"/>
                  </a:lnTo>
                  <a:lnTo>
                    <a:pt x="0" y="546"/>
                  </a:lnTo>
                  <a:lnTo>
                    <a:pt x="9017" y="711"/>
                  </a:lnTo>
                  <a:lnTo>
                    <a:pt x="31267" y="711"/>
                  </a:lnTo>
                  <a:lnTo>
                    <a:pt x="40284" y="546"/>
                  </a:lnTo>
                  <a:lnTo>
                    <a:pt x="40284" y="165"/>
                  </a:lnTo>
                  <a:lnTo>
                    <a:pt x="31267" y="0"/>
                  </a:lnTo>
                  <a:close/>
                </a:path>
              </a:pathLst>
            </a:custGeom>
            <a:solidFill>
              <a:srgbClr val="B39EA8">
                <a:alpha val="9411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275999" y="3122397"/>
              <a:ext cx="40005" cy="635"/>
            </a:xfrm>
            <a:custGeom>
              <a:avLst/>
              <a:gdLst/>
              <a:ahLst/>
              <a:cxnLst/>
              <a:rect l="l" t="t" r="r" b="b"/>
              <a:pathLst>
                <a:path w="40004" h="635">
                  <a:moveTo>
                    <a:pt x="30975" y="0"/>
                  </a:moveTo>
                  <a:lnTo>
                    <a:pt x="8940" y="0"/>
                  </a:lnTo>
                  <a:lnTo>
                    <a:pt x="0" y="114"/>
                  </a:lnTo>
                  <a:lnTo>
                    <a:pt x="0" y="253"/>
                  </a:lnTo>
                  <a:lnTo>
                    <a:pt x="0" y="393"/>
                  </a:lnTo>
                  <a:lnTo>
                    <a:pt x="8940" y="507"/>
                  </a:lnTo>
                  <a:lnTo>
                    <a:pt x="30975" y="507"/>
                  </a:lnTo>
                  <a:lnTo>
                    <a:pt x="39916" y="393"/>
                  </a:lnTo>
                  <a:lnTo>
                    <a:pt x="39916" y="114"/>
                  </a:lnTo>
                  <a:lnTo>
                    <a:pt x="30975" y="0"/>
                  </a:lnTo>
                  <a:close/>
                </a:path>
              </a:pathLst>
            </a:custGeom>
            <a:solidFill>
              <a:srgbClr val="B09CA7">
                <a:alpha val="9607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276182" y="3122510"/>
              <a:ext cx="40005" cy="635"/>
            </a:xfrm>
            <a:custGeom>
              <a:avLst/>
              <a:gdLst/>
              <a:ahLst/>
              <a:cxnLst/>
              <a:rect l="l" t="t" r="r" b="b"/>
              <a:pathLst>
                <a:path w="40004" h="635">
                  <a:moveTo>
                    <a:pt x="30695" y="0"/>
                  </a:moveTo>
                  <a:lnTo>
                    <a:pt x="0" y="63"/>
                  </a:lnTo>
                  <a:lnTo>
                    <a:pt x="0" y="215"/>
                  </a:lnTo>
                  <a:lnTo>
                    <a:pt x="8851" y="279"/>
                  </a:lnTo>
                  <a:lnTo>
                    <a:pt x="39547" y="215"/>
                  </a:lnTo>
                  <a:lnTo>
                    <a:pt x="39547" y="63"/>
                  </a:lnTo>
                  <a:lnTo>
                    <a:pt x="30695" y="0"/>
                  </a:lnTo>
                  <a:close/>
                </a:path>
              </a:pathLst>
            </a:custGeom>
            <a:solidFill>
              <a:srgbClr val="AF9AA4">
                <a:alpha val="9803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276365" y="3122622"/>
              <a:ext cx="39370" cy="635"/>
            </a:xfrm>
            <a:custGeom>
              <a:avLst/>
              <a:gdLst/>
              <a:ahLst/>
              <a:cxnLst/>
              <a:rect l="l" t="t" r="r" b="b"/>
              <a:pathLst>
                <a:path w="39370" h="635">
                  <a:moveTo>
                    <a:pt x="39179" y="0"/>
                  </a:moveTo>
                  <a:lnTo>
                    <a:pt x="0" y="0"/>
                  </a:lnTo>
                  <a:lnTo>
                    <a:pt x="39179" y="50"/>
                  </a:lnTo>
                  <a:close/>
                </a:path>
              </a:pathLst>
            </a:custGeom>
            <a:solidFill>
              <a:srgbClr val="AD97A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1" name="object 1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69468" y="3090913"/>
              <a:ext cx="52146" cy="31838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6269426" y="3090912"/>
              <a:ext cx="52705" cy="31750"/>
            </a:xfrm>
            <a:custGeom>
              <a:avLst/>
              <a:gdLst/>
              <a:ahLst/>
              <a:cxnLst/>
              <a:rect l="l" t="t" r="r" b="b"/>
              <a:pathLst>
                <a:path w="52704" h="31750">
                  <a:moveTo>
                    <a:pt x="50825" y="0"/>
                  </a:moveTo>
                  <a:lnTo>
                    <a:pt x="1219" y="177"/>
                  </a:lnTo>
                  <a:lnTo>
                    <a:pt x="635" y="355"/>
                  </a:lnTo>
                  <a:lnTo>
                    <a:pt x="215" y="787"/>
                  </a:lnTo>
                  <a:lnTo>
                    <a:pt x="0" y="1727"/>
                  </a:lnTo>
                  <a:lnTo>
                    <a:pt x="19900" y="17208"/>
                  </a:lnTo>
                  <a:lnTo>
                    <a:pt x="254" y="30276"/>
                  </a:lnTo>
                  <a:lnTo>
                    <a:pt x="152" y="30784"/>
                  </a:lnTo>
                  <a:lnTo>
                    <a:pt x="660" y="31559"/>
                  </a:lnTo>
                  <a:lnTo>
                    <a:pt x="1181" y="31661"/>
                  </a:lnTo>
                  <a:lnTo>
                    <a:pt x="21297" y="18288"/>
                  </a:lnTo>
                  <a:lnTo>
                    <a:pt x="24358" y="20662"/>
                  </a:lnTo>
                  <a:lnTo>
                    <a:pt x="25095" y="21564"/>
                  </a:lnTo>
                  <a:lnTo>
                    <a:pt x="27940" y="21551"/>
                  </a:lnTo>
                  <a:lnTo>
                    <a:pt x="28676" y="20650"/>
                  </a:lnTo>
                  <a:lnTo>
                    <a:pt x="31800" y="18186"/>
                  </a:lnTo>
                  <a:lnTo>
                    <a:pt x="51206" y="31432"/>
                  </a:lnTo>
                  <a:lnTo>
                    <a:pt x="51727" y="31330"/>
                  </a:lnTo>
                  <a:lnTo>
                    <a:pt x="52247" y="30568"/>
                  </a:lnTo>
                  <a:lnTo>
                    <a:pt x="52146" y="30048"/>
                  </a:lnTo>
                  <a:lnTo>
                    <a:pt x="51765" y="29794"/>
                  </a:lnTo>
                  <a:lnTo>
                    <a:pt x="33172" y="17106"/>
                  </a:lnTo>
                  <a:lnTo>
                    <a:pt x="52235" y="2095"/>
                  </a:lnTo>
                  <a:lnTo>
                    <a:pt x="52209" y="1003"/>
                  </a:lnTo>
                  <a:lnTo>
                    <a:pt x="51892" y="508"/>
                  </a:lnTo>
                  <a:lnTo>
                    <a:pt x="50825" y="0"/>
                  </a:lnTo>
                  <a:close/>
                </a:path>
              </a:pathLst>
            </a:custGeom>
            <a:solidFill>
              <a:srgbClr val="2C210A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3" name="object 1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69481" y="3090913"/>
              <a:ext cx="52171" cy="17551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49082" y="3239046"/>
              <a:ext cx="46888" cy="46888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49835" y="3240443"/>
              <a:ext cx="38988" cy="39001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5902380" y="299479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902575" y="299495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83" y="0"/>
                  </a:moveTo>
                  <a:lnTo>
                    <a:pt x="6108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108" y="27279"/>
                  </a:lnTo>
                  <a:lnTo>
                    <a:pt x="21183" y="27279"/>
                  </a:lnTo>
                  <a:lnTo>
                    <a:pt x="27292" y="21170"/>
                  </a:lnTo>
                  <a:lnTo>
                    <a:pt x="27292" y="13639"/>
                  </a:lnTo>
                  <a:lnTo>
                    <a:pt x="27292" y="6108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902782" y="2995126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902976" y="2995293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903170" y="299546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903365" y="2995629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9050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50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903559" y="2995796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903755" y="2995964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81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81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903949" y="299613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904143" y="2996299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76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76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904350" y="2996467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904544" y="299663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904739" y="299680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904933" y="299697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905127" y="2997150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905322" y="299731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905516" y="2997487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905710" y="299765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905917" y="2997822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906112" y="2997988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906306" y="2998156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67" name="object 1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03950" y="2995777"/>
              <a:ext cx="18859" cy="18859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5872105" y="299479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872300" y="299495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83" y="0"/>
                  </a:moveTo>
                  <a:lnTo>
                    <a:pt x="6108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108" y="27279"/>
                  </a:lnTo>
                  <a:lnTo>
                    <a:pt x="21183" y="27279"/>
                  </a:lnTo>
                  <a:lnTo>
                    <a:pt x="27292" y="21170"/>
                  </a:lnTo>
                  <a:lnTo>
                    <a:pt x="27292" y="13639"/>
                  </a:lnTo>
                  <a:lnTo>
                    <a:pt x="27292" y="6108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872508" y="2995126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872702" y="2995293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872896" y="299546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873091" y="2995629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9050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50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873285" y="2995796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873479" y="2995964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94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94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873673" y="299613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873868" y="2996299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76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76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874075" y="2996467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874269" y="299663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874463" y="299680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874657" y="299697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874852" y="2997150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875046" y="299731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875240" y="2997487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875435" y="299765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875643" y="2997822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875837" y="2997988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876032" y="2998156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89" name="object 18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73673" y="2995777"/>
              <a:ext cx="18859" cy="18859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5841830" y="299479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842025" y="299495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83" y="0"/>
                  </a:moveTo>
                  <a:lnTo>
                    <a:pt x="6108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108" y="27279"/>
                  </a:lnTo>
                  <a:lnTo>
                    <a:pt x="21183" y="27279"/>
                  </a:lnTo>
                  <a:lnTo>
                    <a:pt x="27292" y="21170"/>
                  </a:lnTo>
                  <a:lnTo>
                    <a:pt x="27292" y="13639"/>
                  </a:lnTo>
                  <a:lnTo>
                    <a:pt x="27292" y="6108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842232" y="2995126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842426" y="2995293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842621" y="299546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842815" y="2995629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9037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37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37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843009" y="2995796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843204" y="2995964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81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81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843398" y="299613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843592" y="2996299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89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89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843799" y="2996467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843993" y="299663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844189" y="299680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844383" y="299697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844578" y="2997150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844772" y="299731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844966" y="2997487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845160" y="299765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845367" y="2997822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845562" y="2997988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845756" y="2998156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1" name="object 21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43397" y="2995777"/>
              <a:ext cx="18872" cy="18859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07802" y="2981162"/>
              <a:ext cx="616280" cy="796023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04520" y="2982150"/>
              <a:ext cx="576973" cy="758736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6479683" y="3570344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7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7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5" name="object 2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79692" y="3567366"/>
              <a:ext cx="277431" cy="12560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6479683" y="3602935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8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8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7" name="object 2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79691" y="3599942"/>
              <a:ext cx="277431" cy="12572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6479683" y="3635524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8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8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9" name="object 2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79691" y="3632530"/>
              <a:ext cx="277431" cy="12560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6479683" y="3668114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8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8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21" name="object 2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79691" y="3665131"/>
              <a:ext cx="277431" cy="12560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23341" y="3412145"/>
              <a:ext cx="542290" cy="31013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455917" y="3122790"/>
              <a:ext cx="427316" cy="221145"/>
            </a:xfrm>
            <a:prstGeom prst="rect">
              <a:avLst/>
            </a:prstGeom>
          </p:spPr>
        </p:pic>
        <p:sp>
          <p:nvSpPr>
            <p:cNvPr id="224" name="object 224"/>
            <p:cNvSpPr/>
            <p:nvPr/>
          </p:nvSpPr>
          <p:spPr>
            <a:xfrm>
              <a:off x="6636974" y="3201261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29">
                  <a:moveTo>
                    <a:pt x="48806" y="0"/>
                  </a:moveTo>
                  <a:lnTo>
                    <a:pt x="2082" y="0"/>
                  </a:lnTo>
                  <a:lnTo>
                    <a:pt x="0" y="2082"/>
                  </a:lnTo>
                  <a:lnTo>
                    <a:pt x="0" y="48806"/>
                  </a:lnTo>
                  <a:lnTo>
                    <a:pt x="850" y="52793"/>
                  </a:lnTo>
                  <a:lnTo>
                    <a:pt x="1892" y="55105"/>
                  </a:lnTo>
                  <a:lnTo>
                    <a:pt x="6883" y="60109"/>
                  </a:lnTo>
                  <a:lnTo>
                    <a:pt x="9207" y="61137"/>
                  </a:lnTo>
                  <a:lnTo>
                    <a:pt x="13195" y="61988"/>
                  </a:lnTo>
                  <a:lnTo>
                    <a:pt x="59918" y="61988"/>
                  </a:lnTo>
                  <a:lnTo>
                    <a:pt x="62001" y="59905"/>
                  </a:lnTo>
                  <a:lnTo>
                    <a:pt x="62001" y="41173"/>
                  </a:lnTo>
                  <a:lnTo>
                    <a:pt x="25374" y="41173"/>
                  </a:lnTo>
                  <a:lnTo>
                    <a:pt x="20828" y="36626"/>
                  </a:lnTo>
                  <a:lnTo>
                    <a:pt x="20828" y="25374"/>
                  </a:lnTo>
                  <a:lnTo>
                    <a:pt x="25374" y="20815"/>
                  </a:lnTo>
                  <a:lnTo>
                    <a:pt x="62001" y="20815"/>
                  </a:lnTo>
                  <a:lnTo>
                    <a:pt x="62001" y="13182"/>
                  </a:lnTo>
                  <a:lnTo>
                    <a:pt x="61150" y="9207"/>
                  </a:lnTo>
                  <a:lnTo>
                    <a:pt x="60109" y="6883"/>
                  </a:lnTo>
                  <a:lnTo>
                    <a:pt x="55118" y="1892"/>
                  </a:lnTo>
                  <a:lnTo>
                    <a:pt x="52793" y="850"/>
                  </a:lnTo>
                  <a:lnTo>
                    <a:pt x="48806" y="0"/>
                  </a:lnTo>
                  <a:close/>
                </a:path>
                <a:path w="62229" h="62229">
                  <a:moveTo>
                    <a:pt x="62001" y="20815"/>
                  </a:moveTo>
                  <a:lnTo>
                    <a:pt x="36614" y="20815"/>
                  </a:lnTo>
                  <a:lnTo>
                    <a:pt x="41173" y="25374"/>
                  </a:lnTo>
                  <a:lnTo>
                    <a:pt x="41173" y="36626"/>
                  </a:lnTo>
                  <a:lnTo>
                    <a:pt x="36614" y="41173"/>
                  </a:lnTo>
                  <a:lnTo>
                    <a:pt x="62001" y="41173"/>
                  </a:lnTo>
                  <a:lnTo>
                    <a:pt x="62001" y="20815"/>
                  </a:lnTo>
                  <a:close/>
                </a:path>
              </a:pathLst>
            </a:custGeom>
            <a:solidFill>
              <a:srgbClr val="FFFFFF">
                <a:alpha val="4399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25" name="object 22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481318" y="3105098"/>
              <a:ext cx="376504" cy="17691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6456349" y="3414450"/>
              <a:ext cx="467359" cy="15875"/>
            </a:xfrm>
            <a:custGeom>
              <a:avLst/>
              <a:gdLst/>
              <a:ahLst/>
              <a:cxnLst/>
              <a:rect l="l" t="t" r="r" b="b"/>
              <a:pathLst>
                <a:path w="467359" h="15875">
                  <a:moveTo>
                    <a:pt x="464489" y="0"/>
                  </a:moveTo>
                  <a:lnTo>
                    <a:pt x="2654" y="0"/>
                  </a:lnTo>
                  <a:lnTo>
                    <a:pt x="0" y="2666"/>
                  </a:lnTo>
                  <a:lnTo>
                    <a:pt x="0" y="12826"/>
                  </a:lnTo>
                  <a:lnTo>
                    <a:pt x="2654" y="15481"/>
                  </a:lnTo>
                  <a:lnTo>
                    <a:pt x="461238" y="15481"/>
                  </a:lnTo>
                  <a:lnTo>
                    <a:pt x="464489" y="15481"/>
                  </a:lnTo>
                  <a:lnTo>
                    <a:pt x="467144" y="12826"/>
                  </a:lnTo>
                  <a:lnTo>
                    <a:pt x="467144" y="2666"/>
                  </a:lnTo>
                  <a:lnTo>
                    <a:pt x="46448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27" name="object 22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456349" y="3412172"/>
              <a:ext cx="467144" cy="15481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835739" y="3496062"/>
              <a:ext cx="63728" cy="63715"/>
            </a:xfrm>
            <a:prstGeom prst="rect">
              <a:avLst/>
            </a:prstGeom>
          </p:spPr>
        </p:pic>
        <p:sp>
          <p:nvSpPr>
            <p:cNvPr id="229" name="object 229"/>
            <p:cNvSpPr/>
            <p:nvPr/>
          </p:nvSpPr>
          <p:spPr>
            <a:xfrm>
              <a:off x="6490790" y="299880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0" name="object 230"/>
            <p:cNvSpPr/>
            <p:nvPr/>
          </p:nvSpPr>
          <p:spPr>
            <a:xfrm>
              <a:off x="6490997" y="299897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70" y="0"/>
                  </a:moveTo>
                  <a:lnTo>
                    <a:pt x="6096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096" y="27279"/>
                  </a:lnTo>
                  <a:lnTo>
                    <a:pt x="21170" y="27279"/>
                  </a:lnTo>
                  <a:lnTo>
                    <a:pt x="27279" y="21170"/>
                  </a:lnTo>
                  <a:lnTo>
                    <a:pt x="27279" y="13639"/>
                  </a:lnTo>
                  <a:lnTo>
                    <a:pt x="27279" y="6108"/>
                  </a:lnTo>
                  <a:lnTo>
                    <a:pt x="21170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1" name="object 231"/>
            <p:cNvSpPr/>
            <p:nvPr/>
          </p:nvSpPr>
          <p:spPr>
            <a:xfrm>
              <a:off x="6491192" y="2999140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2" name="object 232"/>
            <p:cNvSpPr/>
            <p:nvPr/>
          </p:nvSpPr>
          <p:spPr>
            <a:xfrm>
              <a:off x="6491387" y="2999308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4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3" name="object 233"/>
            <p:cNvSpPr/>
            <p:nvPr/>
          </p:nvSpPr>
          <p:spPr>
            <a:xfrm>
              <a:off x="6491581" y="299947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491776" y="2999643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5" h="24764">
                  <a:moveTo>
                    <a:pt x="19050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50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5" name="object 235"/>
            <p:cNvSpPr/>
            <p:nvPr/>
          </p:nvSpPr>
          <p:spPr>
            <a:xfrm>
              <a:off x="6491970" y="2999811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6" name="object 236"/>
            <p:cNvSpPr/>
            <p:nvPr/>
          </p:nvSpPr>
          <p:spPr>
            <a:xfrm>
              <a:off x="6492165" y="2999978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81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81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7" name="object 237"/>
            <p:cNvSpPr/>
            <p:nvPr/>
          </p:nvSpPr>
          <p:spPr>
            <a:xfrm>
              <a:off x="6492359" y="300014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8" name="object 238"/>
            <p:cNvSpPr/>
            <p:nvPr/>
          </p:nvSpPr>
          <p:spPr>
            <a:xfrm>
              <a:off x="6492553" y="300031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76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76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9" name="object 239"/>
            <p:cNvSpPr/>
            <p:nvPr/>
          </p:nvSpPr>
          <p:spPr>
            <a:xfrm>
              <a:off x="6492760" y="3000481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90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0" name="object 240"/>
            <p:cNvSpPr/>
            <p:nvPr/>
          </p:nvSpPr>
          <p:spPr>
            <a:xfrm>
              <a:off x="6492955" y="300064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1" name="object 241"/>
            <p:cNvSpPr/>
            <p:nvPr/>
          </p:nvSpPr>
          <p:spPr>
            <a:xfrm>
              <a:off x="6493149" y="300081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2" name="object 242"/>
            <p:cNvSpPr/>
            <p:nvPr/>
          </p:nvSpPr>
          <p:spPr>
            <a:xfrm>
              <a:off x="6493343" y="300098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3" name="object 243"/>
            <p:cNvSpPr/>
            <p:nvPr/>
          </p:nvSpPr>
          <p:spPr>
            <a:xfrm>
              <a:off x="6493538" y="3001164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4" name="object 244"/>
            <p:cNvSpPr/>
            <p:nvPr/>
          </p:nvSpPr>
          <p:spPr>
            <a:xfrm>
              <a:off x="6493732" y="300133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5" name="object 245"/>
            <p:cNvSpPr/>
            <p:nvPr/>
          </p:nvSpPr>
          <p:spPr>
            <a:xfrm>
              <a:off x="6493926" y="3001500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6" name="object 246"/>
            <p:cNvSpPr/>
            <p:nvPr/>
          </p:nvSpPr>
          <p:spPr>
            <a:xfrm>
              <a:off x="6494120" y="3001667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09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494327" y="300183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8" name="object 248"/>
            <p:cNvSpPr/>
            <p:nvPr/>
          </p:nvSpPr>
          <p:spPr>
            <a:xfrm>
              <a:off x="6494522" y="300200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9" name="object 249"/>
            <p:cNvSpPr/>
            <p:nvPr/>
          </p:nvSpPr>
          <p:spPr>
            <a:xfrm>
              <a:off x="6494717" y="300217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50" name="object 2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92354" y="2999791"/>
              <a:ext cx="18872" cy="18872"/>
            </a:xfrm>
            <a:prstGeom prst="rect">
              <a:avLst/>
            </a:prstGeom>
          </p:spPr>
        </p:pic>
        <p:sp>
          <p:nvSpPr>
            <p:cNvPr id="251" name="object 251"/>
            <p:cNvSpPr/>
            <p:nvPr/>
          </p:nvSpPr>
          <p:spPr>
            <a:xfrm>
              <a:off x="6460516" y="299880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2" name="object 252"/>
            <p:cNvSpPr/>
            <p:nvPr/>
          </p:nvSpPr>
          <p:spPr>
            <a:xfrm>
              <a:off x="6460710" y="299897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83" y="0"/>
                  </a:moveTo>
                  <a:lnTo>
                    <a:pt x="6108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108" y="27279"/>
                  </a:lnTo>
                  <a:lnTo>
                    <a:pt x="21183" y="27279"/>
                  </a:lnTo>
                  <a:lnTo>
                    <a:pt x="27292" y="21170"/>
                  </a:lnTo>
                  <a:lnTo>
                    <a:pt x="27292" y="13639"/>
                  </a:lnTo>
                  <a:lnTo>
                    <a:pt x="27292" y="6108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3" name="object 253"/>
            <p:cNvSpPr/>
            <p:nvPr/>
          </p:nvSpPr>
          <p:spPr>
            <a:xfrm>
              <a:off x="6460917" y="2999140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4" name="object 254"/>
            <p:cNvSpPr/>
            <p:nvPr/>
          </p:nvSpPr>
          <p:spPr>
            <a:xfrm>
              <a:off x="6461112" y="2999308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5" name="object 255"/>
            <p:cNvSpPr/>
            <p:nvPr/>
          </p:nvSpPr>
          <p:spPr>
            <a:xfrm>
              <a:off x="6461306" y="299947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6" name="object 256"/>
            <p:cNvSpPr/>
            <p:nvPr/>
          </p:nvSpPr>
          <p:spPr>
            <a:xfrm>
              <a:off x="6461500" y="2999643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9050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50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461695" y="2999811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8" name="object 258"/>
            <p:cNvSpPr/>
            <p:nvPr/>
          </p:nvSpPr>
          <p:spPr>
            <a:xfrm>
              <a:off x="6461889" y="2999978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94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94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9" name="object 259"/>
            <p:cNvSpPr/>
            <p:nvPr/>
          </p:nvSpPr>
          <p:spPr>
            <a:xfrm>
              <a:off x="6462083" y="300014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462278" y="300031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76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76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462485" y="3000481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462679" y="300064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462873" y="300081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463068" y="300098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463262" y="3001164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463456" y="300133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463651" y="3001500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463846" y="3001667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464053" y="300183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464247" y="300200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1" name="object 271"/>
            <p:cNvSpPr/>
            <p:nvPr/>
          </p:nvSpPr>
          <p:spPr>
            <a:xfrm>
              <a:off x="6464442" y="300217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72" name="object 27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62077" y="2999790"/>
              <a:ext cx="18872" cy="18872"/>
            </a:xfrm>
            <a:prstGeom prst="rect">
              <a:avLst/>
            </a:prstGeom>
          </p:spPr>
        </p:pic>
        <p:sp>
          <p:nvSpPr>
            <p:cNvPr id="273" name="object 273"/>
            <p:cNvSpPr/>
            <p:nvPr/>
          </p:nvSpPr>
          <p:spPr>
            <a:xfrm>
              <a:off x="6430241" y="299880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4" name="object 274"/>
            <p:cNvSpPr/>
            <p:nvPr/>
          </p:nvSpPr>
          <p:spPr>
            <a:xfrm>
              <a:off x="6430435" y="299897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83" y="0"/>
                  </a:moveTo>
                  <a:lnTo>
                    <a:pt x="6108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108" y="27279"/>
                  </a:lnTo>
                  <a:lnTo>
                    <a:pt x="21183" y="27279"/>
                  </a:lnTo>
                  <a:lnTo>
                    <a:pt x="27292" y="21170"/>
                  </a:lnTo>
                  <a:lnTo>
                    <a:pt x="27292" y="13639"/>
                  </a:lnTo>
                  <a:lnTo>
                    <a:pt x="27292" y="6108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5" name="object 275"/>
            <p:cNvSpPr/>
            <p:nvPr/>
          </p:nvSpPr>
          <p:spPr>
            <a:xfrm>
              <a:off x="6430642" y="2999140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6" name="object 276"/>
            <p:cNvSpPr/>
            <p:nvPr/>
          </p:nvSpPr>
          <p:spPr>
            <a:xfrm>
              <a:off x="6430836" y="2999308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7" name="object 277"/>
            <p:cNvSpPr/>
            <p:nvPr/>
          </p:nvSpPr>
          <p:spPr>
            <a:xfrm>
              <a:off x="6431031" y="299947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8" name="object 278"/>
            <p:cNvSpPr/>
            <p:nvPr/>
          </p:nvSpPr>
          <p:spPr>
            <a:xfrm>
              <a:off x="6431225" y="2999643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9050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50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9" name="object 279"/>
            <p:cNvSpPr/>
            <p:nvPr/>
          </p:nvSpPr>
          <p:spPr>
            <a:xfrm>
              <a:off x="6431419" y="2999811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431613" y="2999978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94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94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1" name="object 281"/>
            <p:cNvSpPr/>
            <p:nvPr/>
          </p:nvSpPr>
          <p:spPr>
            <a:xfrm>
              <a:off x="6431808" y="300014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2" name="object 282"/>
            <p:cNvSpPr/>
            <p:nvPr/>
          </p:nvSpPr>
          <p:spPr>
            <a:xfrm>
              <a:off x="6432002" y="300031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89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89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3" name="object 283"/>
            <p:cNvSpPr/>
            <p:nvPr/>
          </p:nvSpPr>
          <p:spPr>
            <a:xfrm>
              <a:off x="6432209" y="3000481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4" name="object 284"/>
            <p:cNvSpPr/>
            <p:nvPr/>
          </p:nvSpPr>
          <p:spPr>
            <a:xfrm>
              <a:off x="6432405" y="300064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5" name="object 285"/>
            <p:cNvSpPr/>
            <p:nvPr/>
          </p:nvSpPr>
          <p:spPr>
            <a:xfrm>
              <a:off x="6432599" y="300081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6" name="object 286"/>
            <p:cNvSpPr/>
            <p:nvPr/>
          </p:nvSpPr>
          <p:spPr>
            <a:xfrm>
              <a:off x="6432793" y="300098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7" name="object 287"/>
            <p:cNvSpPr/>
            <p:nvPr/>
          </p:nvSpPr>
          <p:spPr>
            <a:xfrm>
              <a:off x="6432988" y="3001164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8" name="object 288"/>
            <p:cNvSpPr/>
            <p:nvPr/>
          </p:nvSpPr>
          <p:spPr>
            <a:xfrm>
              <a:off x="6433182" y="300133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9" name="object 289"/>
            <p:cNvSpPr/>
            <p:nvPr/>
          </p:nvSpPr>
          <p:spPr>
            <a:xfrm>
              <a:off x="6433376" y="3001500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0" name="object 290"/>
            <p:cNvSpPr/>
            <p:nvPr/>
          </p:nvSpPr>
          <p:spPr>
            <a:xfrm>
              <a:off x="6433571" y="3001667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1" name="object 291"/>
            <p:cNvSpPr/>
            <p:nvPr/>
          </p:nvSpPr>
          <p:spPr>
            <a:xfrm>
              <a:off x="6433778" y="300183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2" name="object 292"/>
            <p:cNvSpPr/>
            <p:nvPr/>
          </p:nvSpPr>
          <p:spPr>
            <a:xfrm>
              <a:off x="6433972" y="300200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3" name="object 293"/>
            <p:cNvSpPr/>
            <p:nvPr/>
          </p:nvSpPr>
          <p:spPr>
            <a:xfrm>
              <a:off x="6434166" y="300217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4" name="object 29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431813" y="2999790"/>
              <a:ext cx="18859" cy="18872"/>
            </a:xfrm>
            <a:prstGeom prst="rect">
              <a:avLst/>
            </a:prstGeom>
          </p:spPr>
        </p:pic>
        <p:pic>
          <p:nvPicPr>
            <p:cNvPr id="295" name="object 29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433311" y="3022041"/>
              <a:ext cx="519391" cy="42748"/>
            </a:xfrm>
            <a:prstGeom prst="rect">
              <a:avLst/>
            </a:prstGeom>
          </p:spPr>
        </p:pic>
        <p:sp>
          <p:nvSpPr>
            <p:cNvPr id="296" name="object 296"/>
            <p:cNvSpPr/>
            <p:nvPr/>
          </p:nvSpPr>
          <p:spPr>
            <a:xfrm>
              <a:off x="6440035" y="3044531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3457" y="12179"/>
                  </a:moveTo>
                  <a:lnTo>
                    <a:pt x="10401" y="12179"/>
                  </a:lnTo>
                  <a:lnTo>
                    <a:pt x="14668" y="16446"/>
                  </a:lnTo>
                  <a:lnTo>
                    <a:pt x="15354" y="16446"/>
                  </a:lnTo>
                  <a:lnTo>
                    <a:pt x="16205" y="15608"/>
                  </a:lnTo>
                  <a:lnTo>
                    <a:pt x="16205" y="14922"/>
                  </a:lnTo>
                  <a:lnTo>
                    <a:pt x="13457" y="12179"/>
                  </a:lnTo>
                  <a:close/>
                </a:path>
                <a:path w="16510" h="16510">
                  <a:moveTo>
                    <a:pt x="8928" y="0"/>
                  </a:moveTo>
                  <a:lnTo>
                    <a:pt x="4927" y="0"/>
                  </a:lnTo>
                  <a:lnTo>
                    <a:pt x="0" y="4914"/>
                  </a:lnTo>
                  <a:lnTo>
                    <a:pt x="0" y="8915"/>
                  </a:lnTo>
                  <a:lnTo>
                    <a:pt x="4610" y="13538"/>
                  </a:lnTo>
                  <a:lnTo>
                    <a:pt x="7962" y="13804"/>
                  </a:lnTo>
                  <a:lnTo>
                    <a:pt x="10401" y="12179"/>
                  </a:lnTo>
                  <a:lnTo>
                    <a:pt x="13457" y="12179"/>
                  </a:lnTo>
                  <a:lnTo>
                    <a:pt x="12760" y="11480"/>
                  </a:lnTo>
                  <a:lnTo>
                    <a:pt x="5600" y="11480"/>
                  </a:lnTo>
                  <a:lnTo>
                    <a:pt x="2374" y="8242"/>
                  </a:lnTo>
                  <a:lnTo>
                    <a:pt x="2374" y="5600"/>
                  </a:lnTo>
                  <a:lnTo>
                    <a:pt x="5613" y="2362"/>
                  </a:lnTo>
                  <a:lnTo>
                    <a:pt x="11290" y="2362"/>
                  </a:lnTo>
                  <a:lnTo>
                    <a:pt x="8928" y="0"/>
                  </a:lnTo>
                  <a:close/>
                </a:path>
                <a:path w="16510" h="16510">
                  <a:moveTo>
                    <a:pt x="11290" y="2362"/>
                  </a:moveTo>
                  <a:lnTo>
                    <a:pt x="8242" y="2362"/>
                  </a:lnTo>
                  <a:lnTo>
                    <a:pt x="11480" y="5600"/>
                  </a:lnTo>
                  <a:lnTo>
                    <a:pt x="11480" y="8242"/>
                  </a:lnTo>
                  <a:lnTo>
                    <a:pt x="8242" y="11480"/>
                  </a:lnTo>
                  <a:lnTo>
                    <a:pt x="12760" y="11480"/>
                  </a:lnTo>
                  <a:lnTo>
                    <a:pt x="11976" y="10693"/>
                  </a:lnTo>
                  <a:lnTo>
                    <a:pt x="13817" y="8229"/>
                  </a:lnTo>
                  <a:lnTo>
                    <a:pt x="13627" y="4699"/>
                  </a:lnTo>
                  <a:lnTo>
                    <a:pt x="11290" y="2362"/>
                  </a:lnTo>
                  <a:close/>
                </a:path>
              </a:pathLst>
            </a:custGeom>
            <a:solidFill>
              <a:srgbClr val="80777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7" name="object 297"/>
            <p:cNvSpPr/>
            <p:nvPr/>
          </p:nvSpPr>
          <p:spPr>
            <a:xfrm>
              <a:off x="6775739" y="3269432"/>
              <a:ext cx="140970" cy="31750"/>
            </a:xfrm>
            <a:custGeom>
              <a:avLst/>
              <a:gdLst/>
              <a:ahLst/>
              <a:cxnLst/>
              <a:rect l="l" t="t" r="r" b="b"/>
              <a:pathLst>
                <a:path w="140970" h="31750">
                  <a:moveTo>
                    <a:pt x="133616" y="0"/>
                  </a:moveTo>
                  <a:lnTo>
                    <a:pt x="7048" y="0"/>
                  </a:lnTo>
                  <a:lnTo>
                    <a:pt x="0" y="7048"/>
                  </a:lnTo>
                  <a:lnTo>
                    <a:pt x="0" y="24282"/>
                  </a:lnTo>
                  <a:lnTo>
                    <a:pt x="7048" y="31330"/>
                  </a:lnTo>
                  <a:lnTo>
                    <a:pt x="125006" y="31330"/>
                  </a:lnTo>
                  <a:lnTo>
                    <a:pt x="133616" y="31330"/>
                  </a:lnTo>
                  <a:lnTo>
                    <a:pt x="140677" y="24282"/>
                  </a:lnTo>
                  <a:lnTo>
                    <a:pt x="140677" y="7048"/>
                  </a:lnTo>
                  <a:lnTo>
                    <a:pt x="133616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8" name="object 29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775741" y="3264814"/>
              <a:ext cx="140677" cy="31330"/>
            </a:xfrm>
            <a:prstGeom prst="rect">
              <a:avLst/>
            </a:prstGeom>
          </p:spPr>
        </p:pic>
        <p:pic>
          <p:nvPicPr>
            <p:cNvPr id="299" name="object 29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203722" y="2876292"/>
              <a:ext cx="508571" cy="418541"/>
            </a:xfrm>
            <a:prstGeom prst="rect">
              <a:avLst/>
            </a:prstGeom>
          </p:spPr>
        </p:pic>
        <p:pic>
          <p:nvPicPr>
            <p:cNvPr id="300" name="object 30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203175" y="2889250"/>
              <a:ext cx="439724" cy="360997"/>
            </a:xfrm>
            <a:prstGeom prst="rect">
              <a:avLst/>
            </a:prstGeom>
          </p:spPr>
        </p:pic>
        <p:pic>
          <p:nvPicPr>
            <p:cNvPr id="301" name="object 30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373244" y="2937824"/>
              <a:ext cx="104521" cy="99542"/>
            </a:xfrm>
            <a:prstGeom prst="rect">
              <a:avLst/>
            </a:prstGeom>
          </p:spPr>
        </p:pic>
        <p:pic>
          <p:nvPicPr>
            <p:cNvPr id="302" name="object 30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366167" y="2922333"/>
              <a:ext cx="97917" cy="97904"/>
            </a:xfrm>
            <a:prstGeom prst="rect">
              <a:avLst/>
            </a:prstGeom>
          </p:spPr>
        </p:pic>
        <p:pic>
          <p:nvPicPr>
            <p:cNvPr id="303" name="object 30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366167" y="2922333"/>
              <a:ext cx="97916" cy="97904"/>
            </a:xfrm>
            <a:prstGeom prst="rect">
              <a:avLst/>
            </a:prstGeom>
          </p:spPr>
        </p:pic>
        <p:sp>
          <p:nvSpPr>
            <p:cNvPr id="304" name="object 304"/>
            <p:cNvSpPr/>
            <p:nvPr/>
          </p:nvSpPr>
          <p:spPr>
            <a:xfrm>
              <a:off x="6267430" y="3062889"/>
              <a:ext cx="304165" cy="35560"/>
            </a:xfrm>
            <a:custGeom>
              <a:avLst/>
              <a:gdLst/>
              <a:ahLst/>
              <a:cxnLst/>
              <a:rect l="l" t="t" r="r" b="b"/>
              <a:pathLst>
                <a:path w="304165" h="35560">
                  <a:moveTo>
                    <a:pt x="299199" y="0"/>
                  </a:moveTo>
                  <a:lnTo>
                    <a:pt x="4711" y="0"/>
                  </a:lnTo>
                  <a:lnTo>
                    <a:pt x="0" y="4724"/>
                  </a:lnTo>
                  <a:lnTo>
                    <a:pt x="0" y="30340"/>
                  </a:lnTo>
                  <a:lnTo>
                    <a:pt x="4711" y="35051"/>
                  </a:lnTo>
                  <a:lnTo>
                    <a:pt x="293433" y="35051"/>
                  </a:lnTo>
                  <a:lnTo>
                    <a:pt x="299199" y="35051"/>
                  </a:lnTo>
                  <a:lnTo>
                    <a:pt x="303911" y="30340"/>
                  </a:lnTo>
                  <a:lnTo>
                    <a:pt x="303911" y="4724"/>
                  </a:lnTo>
                  <a:lnTo>
                    <a:pt x="299199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05" name="object 30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267437" y="3059505"/>
              <a:ext cx="303898" cy="35039"/>
            </a:xfrm>
            <a:prstGeom prst="rect">
              <a:avLst/>
            </a:prstGeom>
          </p:spPr>
        </p:pic>
        <p:sp>
          <p:nvSpPr>
            <p:cNvPr id="306" name="object 306"/>
            <p:cNvSpPr/>
            <p:nvPr/>
          </p:nvSpPr>
          <p:spPr>
            <a:xfrm>
              <a:off x="6267430" y="3122461"/>
              <a:ext cx="304165" cy="35560"/>
            </a:xfrm>
            <a:custGeom>
              <a:avLst/>
              <a:gdLst/>
              <a:ahLst/>
              <a:cxnLst/>
              <a:rect l="l" t="t" r="r" b="b"/>
              <a:pathLst>
                <a:path w="304165" h="35560">
                  <a:moveTo>
                    <a:pt x="299199" y="0"/>
                  </a:moveTo>
                  <a:lnTo>
                    <a:pt x="4711" y="0"/>
                  </a:lnTo>
                  <a:lnTo>
                    <a:pt x="0" y="4724"/>
                  </a:lnTo>
                  <a:lnTo>
                    <a:pt x="0" y="30340"/>
                  </a:lnTo>
                  <a:lnTo>
                    <a:pt x="4711" y="35051"/>
                  </a:lnTo>
                  <a:lnTo>
                    <a:pt x="293433" y="35051"/>
                  </a:lnTo>
                  <a:lnTo>
                    <a:pt x="299199" y="35051"/>
                  </a:lnTo>
                  <a:lnTo>
                    <a:pt x="303911" y="30340"/>
                  </a:lnTo>
                  <a:lnTo>
                    <a:pt x="303911" y="4724"/>
                  </a:lnTo>
                  <a:lnTo>
                    <a:pt x="299199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07" name="object 30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267437" y="3118853"/>
              <a:ext cx="303898" cy="35039"/>
            </a:xfrm>
            <a:prstGeom prst="rect">
              <a:avLst/>
            </a:prstGeom>
          </p:spPr>
        </p:pic>
        <p:sp>
          <p:nvSpPr>
            <p:cNvPr id="308" name="object 308"/>
            <p:cNvSpPr/>
            <p:nvPr/>
          </p:nvSpPr>
          <p:spPr>
            <a:xfrm>
              <a:off x="6334976" y="3138057"/>
              <a:ext cx="175895" cy="0"/>
            </a:xfrm>
            <a:custGeom>
              <a:avLst/>
              <a:gdLst/>
              <a:ahLst/>
              <a:cxnLst/>
              <a:rect l="l" t="t" r="r" b="b"/>
              <a:pathLst>
                <a:path w="175895">
                  <a:moveTo>
                    <a:pt x="0" y="0"/>
                  </a:moveTo>
                  <a:lnTo>
                    <a:pt x="175600" y="0"/>
                  </a:lnTo>
                </a:path>
              </a:pathLst>
            </a:custGeom>
            <a:ln w="13589">
              <a:solidFill>
                <a:srgbClr val="29292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09" name="object 30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334976" y="3129279"/>
              <a:ext cx="13589" cy="13589"/>
            </a:xfrm>
            <a:prstGeom prst="rect">
              <a:avLst/>
            </a:prstGeom>
          </p:spPr>
        </p:pic>
        <p:pic>
          <p:nvPicPr>
            <p:cNvPr id="310" name="object 31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367373" y="3129280"/>
              <a:ext cx="13601" cy="13589"/>
            </a:xfrm>
            <a:prstGeom prst="rect">
              <a:avLst/>
            </a:prstGeom>
          </p:spPr>
        </p:pic>
        <p:pic>
          <p:nvPicPr>
            <p:cNvPr id="311" name="object 31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399784" y="3129279"/>
              <a:ext cx="13589" cy="13589"/>
            </a:xfrm>
            <a:prstGeom prst="rect">
              <a:avLst/>
            </a:prstGeom>
          </p:spPr>
        </p:pic>
        <p:pic>
          <p:nvPicPr>
            <p:cNvPr id="312" name="object 31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432181" y="3129280"/>
              <a:ext cx="13588" cy="13588"/>
            </a:xfrm>
            <a:prstGeom prst="rect">
              <a:avLst/>
            </a:prstGeom>
          </p:spPr>
        </p:pic>
        <p:pic>
          <p:nvPicPr>
            <p:cNvPr id="313" name="object 31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464592" y="3129280"/>
              <a:ext cx="13576" cy="13588"/>
            </a:xfrm>
            <a:prstGeom prst="rect">
              <a:avLst/>
            </a:prstGeom>
          </p:spPr>
        </p:pic>
        <p:pic>
          <p:nvPicPr>
            <p:cNvPr id="314" name="object 31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496990" y="3129280"/>
              <a:ext cx="13589" cy="13589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6303246" y="3070686"/>
              <a:ext cx="232410" cy="15875"/>
            </a:xfrm>
            <a:custGeom>
              <a:avLst/>
              <a:gdLst/>
              <a:ahLst/>
              <a:cxnLst/>
              <a:rect l="l" t="t" r="r" b="b"/>
              <a:pathLst>
                <a:path w="232409" h="15875">
                  <a:moveTo>
                    <a:pt x="230225" y="0"/>
                  </a:moveTo>
                  <a:lnTo>
                    <a:pt x="2044" y="0"/>
                  </a:lnTo>
                  <a:lnTo>
                    <a:pt x="0" y="2057"/>
                  </a:lnTo>
                  <a:lnTo>
                    <a:pt x="0" y="13208"/>
                  </a:lnTo>
                  <a:lnTo>
                    <a:pt x="2044" y="15252"/>
                  </a:lnTo>
                  <a:lnTo>
                    <a:pt x="227723" y="15252"/>
                  </a:lnTo>
                  <a:lnTo>
                    <a:pt x="230225" y="15252"/>
                  </a:lnTo>
                  <a:lnTo>
                    <a:pt x="232282" y="13208"/>
                  </a:lnTo>
                  <a:lnTo>
                    <a:pt x="232282" y="2057"/>
                  </a:lnTo>
                  <a:lnTo>
                    <a:pt x="230225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16" name="object 31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303251" y="3068142"/>
              <a:ext cx="232270" cy="15252"/>
            </a:xfrm>
            <a:prstGeom prst="rect">
              <a:avLst/>
            </a:prstGeom>
          </p:spPr>
        </p:pic>
        <p:pic>
          <p:nvPicPr>
            <p:cNvPr id="317" name="object 31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391727" y="3104286"/>
              <a:ext cx="664577" cy="796366"/>
            </a:xfrm>
            <a:prstGeom prst="rect">
              <a:avLst/>
            </a:prstGeom>
          </p:spPr>
        </p:pic>
        <p:pic>
          <p:nvPicPr>
            <p:cNvPr id="318" name="object 31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493177" y="3119285"/>
              <a:ext cx="503157" cy="645045"/>
            </a:xfrm>
            <a:prstGeom prst="rect">
              <a:avLst/>
            </a:prstGeom>
          </p:spPr>
        </p:pic>
        <p:pic>
          <p:nvPicPr>
            <p:cNvPr id="319" name="object 31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604351" y="3221835"/>
              <a:ext cx="346501" cy="358787"/>
            </a:xfrm>
            <a:prstGeom prst="rect">
              <a:avLst/>
            </a:prstGeom>
          </p:spPr>
        </p:pic>
        <p:pic>
          <p:nvPicPr>
            <p:cNvPr id="320" name="object 32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625335" y="3254108"/>
              <a:ext cx="284581" cy="244856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8365622" y="3163374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29">
                  <a:moveTo>
                    <a:pt x="340880" y="0"/>
                  </a:moveTo>
                  <a:lnTo>
                    <a:pt x="0" y="45821"/>
                  </a:lnTo>
                  <a:lnTo>
                    <a:pt x="9652" y="117652"/>
                  </a:lnTo>
                  <a:lnTo>
                    <a:pt x="25022" y="130541"/>
                  </a:lnTo>
                  <a:lnTo>
                    <a:pt x="63161" y="137626"/>
                  </a:lnTo>
                  <a:lnTo>
                    <a:pt x="118424" y="138430"/>
                  </a:lnTo>
                  <a:lnTo>
                    <a:pt x="185166" y="132473"/>
                  </a:lnTo>
                  <a:lnTo>
                    <a:pt x="251111" y="120592"/>
                  </a:lnTo>
                  <a:lnTo>
                    <a:pt x="304201" y="105222"/>
                  </a:lnTo>
                  <a:lnTo>
                    <a:pt x="339115" y="88314"/>
                  </a:lnTo>
                  <a:lnTo>
                    <a:pt x="350532" y="71818"/>
                  </a:lnTo>
                  <a:lnTo>
                    <a:pt x="340880" y="0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22" name="object 32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589622" y="3163369"/>
              <a:ext cx="126530" cy="123367"/>
            </a:xfrm>
            <a:prstGeom prst="rect">
              <a:avLst/>
            </a:prstGeom>
          </p:spPr>
        </p:pic>
        <p:sp>
          <p:nvSpPr>
            <p:cNvPr id="323" name="object 323"/>
            <p:cNvSpPr/>
            <p:nvPr/>
          </p:nvSpPr>
          <p:spPr>
            <a:xfrm>
              <a:off x="8365618" y="3142591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374024" y="3078416"/>
              <a:ext cx="351155" cy="139700"/>
            </a:xfrm>
            <a:custGeom>
              <a:avLst/>
              <a:gdLst/>
              <a:ahLst/>
              <a:cxnLst/>
              <a:rect l="l" t="t" r="r" b="b"/>
              <a:pathLst>
                <a:path w="351154" h="139700">
                  <a:moveTo>
                    <a:pt x="350532" y="71818"/>
                  </a:moveTo>
                  <a:lnTo>
                    <a:pt x="340880" y="0"/>
                  </a:lnTo>
                  <a:lnTo>
                    <a:pt x="0" y="45821"/>
                  </a:lnTo>
                  <a:lnTo>
                    <a:pt x="9652" y="117652"/>
                  </a:lnTo>
                  <a:lnTo>
                    <a:pt x="25019" y="130543"/>
                  </a:lnTo>
                  <a:lnTo>
                    <a:pt x="63157" y="137629"/>
                  </a:lnTo>
                  <a:lnTo>
                    <a:pt x="72009" y="137769"/>
                  </a:lnTo>
                  <a:lnTo>
                    <a:pt x="77673" y="138811"/>
                  </a:lnTo>
                  <a:lnTo>
                    <a:pt x="117538" y="139395"/>
                  </a:lnTo>
                  <a:lnTo>
                    <a:pt x="165684" y="135089"/>
                  </a:lnTo>
                  <a:lnTo>
                    <a:pt x="175348" y="133350"/>
                  </a:lnTo>
                  <a:lnTo>
                    <a:pt x="185166" y="132473"/>
                  </a:lnTo>
                  <a:lnTo>
                    <a:pt x="251117" y="120599"/>
                  </a:lnTo>
                  <a:lnTo>
                    <a:pt x="304203" y="105232"/>
                  </a:lnTo>
                  <a:lnTo>
                    <a:pt x="339115" y="88315"/>
                  </a:lnTo>
                  <a:lnTo>
                    <a:pt x="350532" y="71818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25" name="object 32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598030" y="3078408"/>
              <a:ext cx="126530" cy="123367"/>
            </a:xfrm>
            <a:prstGeom prst="rect">
              <a:avLst/>
            </a:prstGeom>
          </p:spPr>
        </p:pic>
        <p:sp>
          <p:nvSpPr>
            <p:cNvPr id="326" name="object 326"/>
            <p:cNvSpPr/>
            <p:nvPr/>
          </p:nvSpPr>
          <p:spPr>
            <a:xfrm>
              <a:off x="8374027" y="3057632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335759" y="2999739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30">
                  <a:moveTo>
                    <a:pt x="350532" y="71818"/>
                  </a:moveTo>
                  <a:lnTo>
                    <a:pt x="340880" y="0"/>
                  </a:lnTo>
                  <a:lnTo>
                    <a:pt x="0" y="45821"/>
                  </a:lnTo>
                  <a:lnTo>
                    <a:pt x="9652" y="117652"/>
                  </a:lnTo>
                  <a:lnTo>
                    <a:pt x="25019" y="130543"/>
                  </a:lnTo>
                  <a:lnTo>
                    <a:pt x="63157" y="137629"/>
                  </a:lnTo>
                  <a:lnTo>
                    <a:pt x="118427" y="138430"/>
                  </a:lnTo>
                  <a:lnTo>
                    <a:pt x="185166" y="132473"/>
                  </a:lnTo>
                  <a:lnTo>
                    <a:pt x="198691" y="130035"/>
                  </a:lnTo>
                  <a:lnTo>
                    <a:pt x="212356" y="128816"/>
                  </a:lnTo>
                  <a:lnTo>
                    <a:pt x="259930" y="120243"/>
                  </a:lnTo>
                  <a:lnTo>
                    <a:pt x="298234" y="109156"/>
                  </a:lnTo>
                  <a:lnTo>
                    <a:pt x="323418" y="96951"/>
                  </a:lnTo>
                  <a:lnTo>
                    <a:pt x="324497" y="95402"/>
                  </a:lnTo>
                  <a:lnTo>
                    <a:pt x="339115" y="88315"/>
                  </a:lnTo>
                  <a:lnTo>
                    <a:pt x="350532" y="71818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28" name="object 32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559764" y="2999724"/>
              <a:ext cx="126530" cy="123367"/>
            </a:xfrm>
            <a:prstGeom prst="rect">
              <a:avLst/>
            </a:prstGeom>
          </p:spPr>
        </p:pic>
        <p:sp>
          <p:nvSpPr>
            <p:cNvPr id="329" name="object 329"/>
            <p:cNvSpPr/>
            <p:nvPr/>
          </p:nvSpPr>
          <p:spPr>
            <a:xfrm>
              <a:off x="8335760" y="2978947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383239" y="2991118"/>
              <a:ext cx="246379" cy="63500"/>
            </a:xfrm>
            <a:custGeom>
              <a:avLst/>
              <a:gdLst/>
              <a:ahLst/>
              <a:cxnLst/>
              <a:rect l="l" t="t" r="r" b="b"/>
              <a:pathLst>
                <a:path w="246379" h="63500">
                  <a:moveTo>
                    <a:pt x="167452" y="0"/>
                  </a:moveTo>
                  <a:lnTo>
                    <a:pt x="119303" y="4295"/>
                  </a:lnTo>
                  <a:lnTo>
                    <a:pt x="71730" y="12869"/>
                  </a:lnTo>
                  <a:lnTo>
                    <a:pt x="33429" y="23957"/>
                  </a:lnTo>
                  <a:lnTo>
                    <a:pt x="0" y="48047"/>
                  </a:lnTo>
                  <a:lnTo>
                    <a:pt x="11086" y="57346"/>
                  </a:lnTo>
                  <a:lnTo>
                    <a:pt x="38601" y="62457"/>
                  </a:lnTo>
                  <a:lnTo>
                    <a:pt x="78470" y="63036"/>
                  </a:lnTo>
                  <a:lnTo>
                    <a:pt x="126619" y="58740"/>
                  </a:lnTo>
                  <a:lnTo>
                    <a:pt x="174192" y="50172"/>
                  </a:lnTo>
                  <a:lnTo>
                    <a:pt x="212493" y="39084"/>
                  </a:lnTo>
                  <a:lnTo>
                    <a:pt x="237682" y="26886"/>
                  </a:lnTo>
                  <a:lnTo>
                    <a:pt x="245922" y="14989"/>
                  </a:lnTo>
                  <a:lnTo>
                    <a:pt x="234836" y="5690"/>
                  </a:lnTo>
                  <a:lnTo>
                    <a:pt x="207321" y="579"/>
                  </a:lnTo>
                  <a:lnTo>
                    <a:pt x="167452" y="0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1" name="object 331"/>
            <p:cNvSpPr/>
            <p:nvPr/>
          </p:nvSpPr>
          <p:spPr>
            <a:xfrm>
              <a:off x="7767045" y="3243891"/>
              <a:ext cx="575310" cy="181610"/>
            </a:xfrm>
            <a:custGeom>
              <a:avLst/>
              <a:gdLst/>
              <a:ahLst/>
              <a:cxnLst/>
              <a:rect l="l" t="t" r="r" b="b"/>
              <a:pathLst>
                <a:path w="575309" h="181610">
                  <a:moveTo>
                    <a:pt x="95821" y="0"/>
                  </a:moveTo>
                  <a:lnTo>
                    <a:pt x="1780" y="15694"/>
                  </a:lnTo>
                  <a:lnTo>
                    <a:pt x="0" y="62989"/>
                  </a:lnTo>
                  <a:lnTo>
                    <a:pt x="27112" y="95972"/>
                  </a:lnTo>
                  <a:lnTo>
                    <a:pt x="108052" y="130139"/>
                  </a:lnTo>
                  <a:lnTo>
                    <a:pt x="267756" y="180984"/>
                  </a:lnTo>
                  <a:lnTo>
                    <a:pt x="575147" y="129905"/>
                  </a:lnTo>
                  <a:lnTo>
                    <a:pt x="487043" y="100880"/>
                  </a:lnTo>
                  <a:lnTo>
                    <a:pt x="292421" y="42986"/>
                  </a:lnTo>
                  <a:lnTo>
                    <a:pt x="95821" y="0"/>
                  </a:lnTo>
                  <a:close/>
                </a:path>
              </a:pathLst>
            </a:custGeom>
            <a:solidFill>
              <a:srgbClr val="DEA36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137654" y="3232444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29">
                  <a:moveTo>
                    <a:pt x="340880" y="0"/>
                  </a:moveTo>
                  <a:lnTo>
                    <a:pt x="0" y="45821"/>
                  </a:lnTo>
                  <a:lnTo>
                    <a:pt x="9652" y="117652"/>
                  </a:lnTo>
                  <a:lnTo>
                    <a:pt x="25022" y="130541"/>
                  </a:lnTo>
                  <a:lnTo>
                    <a:pt x="63161" y="137626"/>
                  </a:lnTo>
                  <a:lnTo>
                    <a:pt x="118424" y="138430"/>
                  </a:lnTo>
                  <a:lnTo>
                    <a:pt x="185166" y="132473"/>
                  </a:lnTo>
                  <a:lnTo>
                    <a:pt x="251111" y="120592"/>
                  </a:lnTo>
                  <a:lnTo>
                    <a:pt x="304201" y="105222"/>
                  </a:lnTo>
                  <a:lnTo>
                    <a:pt x="339115" y="88314"/>
                  </a:lnTo>
                  <a:lnTo>
                    <a:pt x="350532" y="71818"/>
                  </a:lnTo>
                  <a:lnTo>
                    <a:pt x="340880" y="0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33" name="object 33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361654" y="3232438"/>
              <a:ext cx="126530" cy="123367"/>
            </a:xfrm>
            <a:prstGeom prst="rect">
              <a:avLst/>
            </a:prstGeom>
          </p:spPr>
        </p:pic>
        <p:sp>
          <p:nvSpPr>
            <p:cNvPr id="334" name="object 334"/>
            <p:cNvSpPr/>
            <p:nvPr/>
          </p:nvSpPr>
          <p:spPr>
            <a:xfrm>
              <a:off x="8137650" y="3211662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29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146059" y="3147491"/>
              <a:ext cx="351155" cy="139700"/>
            </a:xfrm>
            <a:custGeom>
              <a:avLst/>
              <a:gdLst/>
              <a:ahLst/>
              <a:cxnLst/>
              <a:rect l="l" t="t" r="r" b="b"/>
              <a:pathLst>
                <a:path w="351154" h="139700">
                  <a:moveTo>
                    <a:pt x="350532" y="71818"/>
                  </a:moveTo>
                  <a:lnTo>
                    <a:pt x="340880" y="0"/>
                  </a:lnTo>
                  <a:lnTo>
                    <a:pt x="0" y="45821"/>
                  </a:lnTo>
                  <a:lnTo>
                    <a:pt x="9652" y="117652"/>
                  </a:lnTo>
                  <a:lnTo>
                    <a:pt x="25019" y="130543"/>
                  </a:lnTo>
                  <a:lnTo>
                    <a:pt x="63157" y="137629"/>
                  </a:lnTo>
                  <a:lnTo>
                    <a:pt x="72009" y="137769"/>
                  </a:lnTo>
                  <a:lnTo>
                    <a:pt x="77673" y="138811"/>
                  </a:lnTo>
                  <a:lnTo>
                    <a:pt x="117538" y="139382"/>
                  </a:lnTo>
                  <a:lnTo>
                    <a:pt x="165684" y="135089"/>
                  </a:lnTo>
                  <a:lnTo>
                    <a:pt x="175323" y="133362"/>
                  </a:lnTo>
                  <a:lnTo>
                    <a:pt x="185166" y="132473"/>
                  </a:lnTo>
                  <a:lnTo>
                    <a:pt x="251104" y="120586"/>
                  </a:lnTo>
                  <a:lnTo>
                    <a:pt x="304203" y="105219"/>
                  </a:lnTo>
                  <a:lnTo>
                    <a:pt x="339115" y="88315"/>
                  </a:lnTo>
                  <a:lnTo>
                    <a:pt x="350532" y="71818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36" name="object 33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370063" y="3147479"/>
              <a:ext cx="126530" cy="123367"/>
            </a:xfrm>
            <a:prstGeom prst="rect">
              <a:avLst/>
            </a:prstGeom>
          </p:spPr>
        </p:pic>
        <p:sp>
          <p:nvSpPr>
            <p:cNvPr id="337" name="object 337"/>
            <p:cNvSpPr/>
            <p:nvPr/>
          </p:nvSpPr>
          <p:spPr>
            <a:xfrm>
              <a:off x="8146060" y="3126701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107794" y="3068802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30">
                  <a:moveTo>
                    <a:pt x="350532" y="71818"/>
                  </a:moveTo>
                  <a:lnTo>
                    <a:pt x="340880" y="0"/>
                  </a:lnTo>
                  <a:lnTo>
                    <a:pt x="0" y="45821"/>
                  </a:lnTo>
                  <a:lnTo>
                    <a:pt x="9652" y="117652"/>
                  </a:lnTo>
                  <a:lnTo>
                    <a:pt x="25019" y="130543"/>
                  </a:lnTo>
                  <a:lnTo>
                    <a:pt x="63157" y="137629"/>
                  </a:lnTo>
                  <a:lnTo>
                    <a:pt x="118414" y="138430"/>
                  </a:lnTo>
                  <a:lnTo>
                    <a:pt x="185166" y="132473"/>
                  </a:lnTo>
                  <a:lnTo>
                    <a:pt x="198729" y="130035"/>
                  </a:lnTo>
                  <a:lnTo>
                    <a:pt x="212356" y="128816"/>
                  </a:lnTo>
                  <a:lnTo>
                    <a:pt x="259930" y="120243"/>
                  </a:lnTo>
                  <a:lnTo>
                    <a:pt x="298234" y="109156"/>
                  </a:lnTo>
                  <a:lnTo>
                    <a:pt x="323418" y="96964"/>
                  </a:lnTo>
                  <a:lnTo>
                    <a:pt x="324497" y="95402"/>
                  </a:lnTo>
                  <a:lnTo>
                    <a:pt x="339115" y="88315"/>
                  </a:lnTo>
                  <a:lnTo>
                    <a:pt x="350532" y="71818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39" name="object 33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331797" y="3068793"/>
              <a:ext cx="126530" cy="123367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8107792" y="3048017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134413" y="2990240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30">
                  <a:moveTo>
                    <a:pt x="350532" y="71818"/>
                  </a:moveTo>
                  <a:lnTo>
                    <a:pt x="340880" y="0"/>
                  </a:lnTo>
                  <a:lnTo>
                    <a:pt x="0" y="45821"/>
                  </a:lnTo>
                  <a:lnTo>
                    <a:pt x="9652" y="117652"/>
                  </a:lnTo>
                  <a:lnTo>
                    <a:pt x="25019" y="130543"/>
                  </a:lnTo>
                  <a:lnTo>
                    <a:pt x="63157" y="137629"/>
                  </a:lnTo>
                  <a:lnTo>
                    <a:pt x="118427" y="138430"/>
                  </a:lnTo>
                  <a:lnTo>
                    <a:pt x="185166" y="132473"/>
                  </a:lnTo>
                  <a:lnTo>
                    <a:pt x="251104" y="120599"/>
                  </a:lnTo>
                  <a:lnTo>
                    <a:pt x="304203" y="105219"/>
                  </a:lnTo>
                  <a:lnTo>
                    <a:pt x="339115" y="88315"/>
                  </a:lnTo>
                  <a:lnTo>
                    <a:pt x="350532" y="71818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42" name="object 34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358417" y="2990230"/>
              <a:ext cx="126530" cy="123367"/>
            </a:xfrm>
            <a:prstGeom prst="rect">
              <a:avLst/>
            </a:prstGeom>
          </p:spPr>
        </p:pic>
        <p:sp>
          <p:nvSpPr>
            <p:cNvPr id="343" name="object 343"/>
            <p:cNvSpPr/>
            <p:nvPr/>
          </p:nvSpPr>
          <p:spPr>
            <a:xfrm>
              <a:off x="8134413" y="2969452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4" name="object 344"/>
            <p:cNvSpPr/>
            <p:nvPr/>
          </p:nvSpPr>
          <p:spPr>
            <a:xfrm>
              <a:off x="7977835" y="2981629"/>
              <a:ext cx="450215" cy="409575"/>
            </a:xfrm>
            <a:custGeom>
              <a:avLst/>
              <a:gdLst/>
              <a:ahLst/>
              <a:cxnLst/>
              <a:rect l="l" t="t" r="r" b="b"/>
              <a:pathLst>
                <a:path w="450215" h="409575">
                  <a:moveTo>
                    <a:pt x="185686" y="138353"/>
                  </a:moveTo>
                  <a:lnTo>
                    <a:pt x="185635" y="99555"/>
                  </a:lnTo>
                  <a:lnTo>
                    <a:pt x="175742" y="82105"/>
                  </a:lnTo>
                  <a:lnTo>
                    <a:pt x="106857" y="59588"/>
                  </a:lnTo>
                  <a:lnTo>
                    <a:pt x="0" y="386511"/>
                  </a:lnTo>
                  <a:lnTo>
                    <a:pt x="68884" y="409028"/>
                  </a:lnTo>
                  <a:lnTo>
                    <a:pt x="87172" y="400786"/>
                  </a:lnTo>
                  <a:lnTo>
                    <a:pt x="110134" y="369519"/>
                  </a:lnTo>
                  <a:lnTo>
                    <a:pt x="134874" y="320103"/>
                  </a:lnTo>
                  <a:lnTo>
                    <a:pt x="158508" y="257390"/>
                  </a:lnTo>
                  <a:lnTo>
                    <a:pt x="176466" y="192849"/>
                  </a:lnTo>
                  <a:lnTo>
                    <a:pt x="185686" y="138353"/>
                  </a:lnTo>
                  <a:close/>
                </a:path>
                <a:path w="450215" h="409575">
                  <a:moveTo>
                    <a:pt x="449973" y="14986"/>
                  </a:moveTo>
                  <a:lnTo>
                    <a:pt x="438886" y="5689"/>
                  </a:lnTo>
                  <a:lnTo>
                    <a:pt x="411378" y="584"/>
                  </a:lnTo>
                  <a:lnTo>
                    <a:pt x="371500" y="0"/>
                  </a:lnTo>
                  <a:lnTo>
                    <a:pt x="323354" y="4292"/>
                  </a:lnTo>
                  <a:lnTo>
                    <a:pt x="275780" y="12877"/>
                  </a:lnTo>
                  <a:lnTo>
                    <a:pt x="237477" y="23964"/>
                  </a:lnTo>
                  <a:lnTo>
                    <a:pt x="212293" y="36156"/>
                  </a:lnTo>
                  <a:lnTo>
                    <a:pt x="204050" y="48044"/>
                  </a:lnTo>
                  <a:lnTo>
                    <a:pt x="215138" y="57353"/>
                  </a:lnTo>
                  <a:lnTo>
                    <a:pt x="242658" y="62458"/>
                  </a:lnTo>
                  <a:lnTo>
                    <a:pt x="282524" y="63042"/>
                  </a:lnTo>
                  <a:lnTo>
                    <a:pt x="330669" y="58737"/>
                  </a:lnTo>
                  <a:lnTo>
                    <a:pt x="378244" y="50177"/>
                  </a:lnTo>
                  <a:lnTo>
                    <a:pt x="416547" y="39090"/>
                  </a:lnTo>
                  <a:lnTo>
                    <a:pt x="441731" y="26885"/>
                  </a:lnTo>
                  <a:lnTo>
                    <a:pt x="449973" y="14986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45" name="object 34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069028" y="3041216"/>
              <a:ext cx="94503" cy="242950"/>
            </a:xfrm>
            <a:prstGeom prst="rect">
              <a:avLst/>
            </a:prstGeom>
          </p:spPr>
        </p:pic>
        <p:sp>
          <p:nvSpPr>
            <p:cNvPr id="346" name="object 346"/>
            <p:cNvSpPr/>
            <p:nvPr/>
          </p:nvSpPr>
          <p:spPr>
            <a:xfrm>
              <a:off x="7967899" y="3041218"/>
              <a:ext cx="127000" cy="327025"/>
            </a:xfrm>
            <a:custGeom>
              <a:avLst/>
              <a:gdLst/>
              <a:ahLst/>
              <a:cxnLst/>
              <a:rect l="l" t="t" r="r" b="b"/>
              <a:pathLst>
                <a:path w="127000" h="327025">
                  <a:moveTo>
                    <a:pt x="116800" y="0"/>
                  </a:moveTo>
                  <a:lnTo>
                    <a:pt x="75555" y="39512"/>
                  </a:lnTo>
                  <a:lnTo>
                    <a:pt x="50815" y="88932"/>
                  </a:lnTo>
                  <a:lnTo>
                    <a:pt x="27176" y="151625"/>
                  </a:lnTo>
                  <a:lnTo>
                    <a:pt x="9226" y="216186"/>
                  </a:lnTo>
                  <a:lnTo>
                    <a:pt x="0" y="270683"/>
                  </a:lnTo>
                  <a:lnTo>
                    <a:pt x="53" y="309475"/>
                  </a:lnTo>
                  <a:lnTo>
                    <a:pt x="9942" y="326923"/>
                  </a:lnTo>
                  <a:lnTo>
                    <a:pt x="28230" y="318680"/>
                  </a:lnTo>
                  <a:lnTo>
                    <a:pt x="51187" y="287410"/>
                  </a:lnTo>
                  <a:lnTo>
                    <a:pt x="75927" y="237990"/>
                  </a:lnTo>
                  <a:lnTo>
                    <a:pt x="99566" y="175298"/>
                  </a:lnTo>
                  <a:lnTo>
                    <a:pt x="117516" y="110737"/>
                  </a:lnTo>
                  <a:lnTo>
                    <a:pt x="126742" y="56240"/>
                  </a:lnTo>
                  <a:lnTo>
                    <a:pt x="126689" y="17448"/>
                  </a:lnTo>
                  <a:lnTo>
                    <a:pt x="116800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47" name="object 34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985551" y="3086754"/>
              <a:ext cx="91440" cy="235851"/>
            </a:xfrm>
            <a:prstGeom prst="rect">
              <a:avLst/>
            </a:prstGeom>
          </p:spPr>
        </p:pic>
        <p:sp>
          <p:nvSpPr>
            <p:cNvPr id="348" name="object 348"/>
            <p:cNvSpPr/>
            <p:nvPr/>
          </p:nvSpPr>
          <p:spPr>
            <a:xfrm>
              <a:off x="8029557" y="2929347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30">
                  <a:moveTo>
                    <a:pt x="340880" y="0"/>
                  </a:moveTo>
                  <a:lnTo>
                    <a:pt x="0" y="45821"/>
                  </a:lnTo>
                  <a:lnTo>
                    <a:pt x="9652" y="117652"/>
                  </a:lnTo>
                  <a:lnTo>
                    <a:pt x="25022" y="130541"/>
                  </a:lnTo>
                  <a:lnTo>
                    <a:pt x="63161" y="137626"/>
                  </a:lnTo>
                  <a:lnTo>
                    <a:pt x="118424" y="138430"/>
                  </a:lnTo>
                  <a:lnTo>
                    <a:pt x="185166" y="132473"/>
                  </a:lnTo>
                  <a:lnTo>
                    <a:pt x="251111" y="120592"/>
                  </a:lnTo>
                  <a:lnTo>
                    <a:pt x="304201" y="105222"/>
                  </a:lnTo>
                  <a:lnTo>
                    <a:pt x="339115" y="88314"/>
                  </a:lnTo>
                  <a:lnTo>
                    <a:pt x="350532" y="71818"/>
                  </a:lnTo>
                  <a:lnTo>
                    <a:pt x="340880" y="0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49" name="object 34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253556" y="2929341"/>
              <a:ext cx="126530" cy="123367"/>
            </a:xfrm>
            <a:prstGeom prst="rect">
              <a:avLst/>
            </a:prstGeom>
          </p:spPr>
        </p:pic>
        <p:sp>
          <p:nvSpPr>
            <p:cNvPr id="350" name="object 350"/>
            <p:cNvSpPr/>
            <p:nvPr/>
          </p:nvSpPr>
          <p:spPr>
            <a:xfrm>
              <a:off x="8029553" y="2908566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077032" y="2920736"/>
              <a:ext cx="246379" cy="63500"/>
            </a:xfrm>
            <a:custGeom>
              <a:avLst/>
              <a:gdLst/>
              <a:ahLst/>
              <a:cxnLst/>
              <a:rect l="l" t="t" r="r" b="b"/>
              <a:pathLst>
                <a:path w="246379" h="63500">
                  <a:moveTo>
                    <a:pt x="167452" y="0"/>
                  </a:moveTo>
                  <a:lnTo>
                    <a:pt x="119303" y="4295"/>
                  </a:lnTo>
                  <a:lnTo>
                    <a:pt x="71730" y="12869"/>
                  </a:lnTo>
                  <a:lnTo>
                    <a:pt x="33429" y="23957"/>
                  </a:lnTo>
                  <a:lnTo>
                    <a:pt x="0" y="48047"/>
                  </a:lnTo>
                  <a:lnTo>
                    <a:pt x="11086" y="57346"/>
                  </a:lnTo>
                  <a:lnTo>
                    <a:pt x="38601" y="62457"/>
                  </a:lnTo>
                  <a:lnTo>
                    <a:pt x="78470" y="63036"/>
                  </a:lnTo>
                  <a:lnTo>
                    <a:pt x="126619" y="58740"/>
                  </a:lnTo>
                  <a:lnTo>
                    <a:pt x="174192" y="50172"/>
                  </a:lnTo>
                  <a:lnTo>
                    <a:pt x="212493" y="39084"/>
                  </a:lnTo>
                  <a:lnTo>
                    <a:pt x="237682" y="26886"/>
                  </a:lnTo>
                  <a:lnTo>
                    <a:pt x="245922" y="14989"/>
                  </a:lnTo>
                  <a:lnTo>
                    <a:pt x="234836" y="5690"/>
                  </a:lnTo>
                  <a:lnTo>
                    <a:pt x="207321" y="579"/>
                  </a:lnTo>
                  <a:lnTo>
                    <a:pt x="167452" y="0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2" name="object 352"/>
            <p:cNvSpPr/>
            <p:nvPr/>
          </p:nvSpPr>
          <p:spPr>
            <a:xfrm>
              <a:off x="7698288" y="3218157"/>
              <a:ext cx="1613535" cy="599440"/>
            </a:xfrm>
            <a:custGeom>
              <a:avLst/>
              <a:gdLst/>
              <a:ahLst/>
              <a:cxnLst/>
              <a:rect l="l" t="t" r="r" b="b"/>
              <a:pathLst>
                <a:path w="1613534" h="599439">
                  <a:moveTo>
                    <a:pt x="1123540" y="0"/>
                  </a:moveTo>
                  <a:lnTo>
                    <a:pt x="1068905" y="6459"/>
                  </a:lnTo>
                  <a:lnTo>
                    <a:pt x="1019316" y="19029"/>
                  </a:lnTo>
                  <a:lnTo>
                    <a:pt x="973118" y="35021"/>
                  </a:lnTo>
                  <a:lnTo>
                    <a:pt x="928658" y="51747"/>
                  </a:lnTo>
                  <a:lnTo>
                    <a:pt x="884282" y="66517"/>
                  </a:lnTo>
                  <a:lnTo>
                    <a:pt x="838336" y="76644"/>
                  </a:lnTo>
                  <a:lnTo>
                    <a:pt x="774177" y="84086"/>
                  </a:lnTo>
                  <a:lnTo>
                    <a:pt x="668219" y="91997"/>
                  </a:lnTo>
                  <a:lnTo>
                    <a:pt x="620350" y="98616"/>
                  </a:lnTo>
                  <a:lnTo>
                    <a:pt x="571839" y="111112"/>
                  </a:lnTo>
                  <a:lnTo>
                    <a:pt x="534313" y="126607"/>
                  </a:lnTo>
                  <a:lnTo>
                    <a:pt x="518817" y="136512"/>
                  </a:lnTo>
                  <a:lnTo>
                    <a:pt x="441733" y="131169"/>
                  </a:lnTo>
                  <a:lnTo>
                    <a:pt x="380360" y="128352"/>
                  </a:lnTo>
                  <a:lnTo>
                    <a:pt x="337996" y="126821"/>
                  </a:lnTo>
                  <a:lnTo>
                    <a:pt x="317941" y="125336"/>
                  </a:lnTo>
                  <a:lnTo>
                    <a:pt x="267827" y="113901"/>
                  </a:lnTo>
                  <a:lnTo>
                    <a:pt x="215487" y="103975"/>
                  </a:lnTo>
                  <a:lnTo>
                    <a:pt x="162081" y="97101"/>
                  </a:lnTo>
                  <a:lnTo>
                    <a:pt x="108767" y="94825"/>
                  </a:lnTo>
                  <a:lnTo>
                    <a:pt x="56702" y="98691"/>
                  </a:lnTo>
                  <a:lnTo>
                    <a:pt x="11905" y="116528"/>
                  </a:lnTo>
                  <a:lnTo>
                    <a:pt x="0" y="144479"/>
                  </a:lnTo>
                  <a:lnTo>
                    <a:pt x="13264" y="172152"/>
                  </a:lnTo>
                  <a:lnTo>
                    <a:pt x="43976" y="189153"/>
                  </a:lnTo>
                  <a:lnTo>
                    <a:pt x="95709" y="200889"/>
                  </a:lnTo>
                  <a:lnTo>
                    <a:pt x="150412" y="213719"/>
                  </a:lnTo>
                  <a:lnTo>
                    <a:pt x="206098" y="227140"/>
                  </a:lnTo>
                  <a:lnTo>
                    <a:pt x="260777" y="240652"/>
                  </a:lnTo>
                  <a:lnTo>
                    <a:pt x="312461" y="253751"/>
                  </a:lnTo>
                  <a:lnTo>
                    <a:pt x="359162" y="265937"/>
                  </a:lnTo>
                  <a:lnTo>
                    <a:pt x="398891" y="276707"/>
                  </a:lnTo>
                  <a:lnTo>
                    <a:pt x="449250" y="293039"/>
                  </a:lnTo>
                  <a:lnTo>
                    <a:pt x="498494" y="312368"/>
                  </a:lnTo>
                  <a:lnTo>
                    <a:pt x="545969" y="332480"/>
                  </a:lnTo>
                  <a:lnTo>
                    <a:pt x="591022" y="351164"/>
                  </a:lnTo>
                  <a:lnTo>
                    <a:pt x="633001" y="366209"/>
                  </a:lnTo>
                  <a:lnTo>
                    <a:pt x="671253" y="375401"/>
                  </a:lnTo>
                  <a:lnTo>
                    <a:pt x="705126" y="376529"/>
                  </a:lnTo>
                  <a:lnTo>
                    <a:pt x="743089" y="371126"/>
                  </a:lnTo>
                  <a:lnTo>
                    <a:pt x="791063" y="362901"/>
                  </a:lnTo>
                  <a:lnTo>
                    <a:pt x="845078" y="352799"/>
                  </a:lnTo>
                  <a:lnTo>
                    <a:pt x="901167" y="341766"/>
                  </a:lnTo>
                  <a:lnTo>
                    <a:pt x="1003690" y="320687"/>
                  </a:lnTo>
                  <a:lnTo>
                    <a:pt x="1017460" y="319465"/>
                  </a:lnTo>
                  <a:lnTo>
                    <a:pt x="1091106" y="327202"/>
                  </a:lnTo>
                  <a:lnTo>
                    <a:pt x="1130830" y="347268"/>
                  </a:lnTo>
                  <a:lnTo>
                    <a:pt x="1184479" y="403494"/>
                  </a:lnTo>
                  <a:lnTo>
                    <a:pt x="1229787" y="471998"/>
                  </a:lnTo>
                  <a:lnTo>
                    <a:pt x="1309785" y="598881"/>
                  </a:lnTo>
                  <a:lnTo>
                    <a:pt x="1613379" y="558063"/>
                  </a:lnTo>
                  <a:lnTo>
                    <a:pt x="1385643" y="195173"/>
                  </a:lnTo>
                  <a:lnTo>
                    <a:pt x="1355359" y="148080"/>
                  </a:lnTo>
                  <a:lnTo>
                    <a:pt x="1325397" y="105498"/>
                  </a:lnTo>
                  <a:lnTo>
                    <a:pt x="1294133" y="68562"/>
                  </a:lnTo>
                  <a:lnTo>
                    <a:pt x="1259939" y="38408"/>
                  </a:lnTo>
                  <a:lnTo>
                    <a:pt x="1221193" y="16173"/>
                  </a:lnTo>
                  <a:lnTo>
                    <a:pt x="1176268" y="2991"/>
                  </a:lnTo>
                  <a:lnTo>
                    <a:pt x="1123540" y="0"/>
                  </a:lnTo>
                  <a:close/>
                </a:path>
              </a:pathLst>
            </a:custGeom>
            <a:solidFill>
              <a:srgbClr val="EFC69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53" name="object 35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217137" y="3345783"/>
              <a:ext cx="128181" cy="85336"/>
            </a:xfrm>
            <a:prstGeom prst="rect">
              <a:avLst/>
            </a:prstGeom>
          </p:spPr>
        </p:pic>
        <p:sp>
          <p:nvSpPr>
            <p:cNvPr id="354" name="object 354"/>
            <p:cNvSpPr/>
            <p:nvPr/>
          </p:nvSpPr>
          <p:spPr>
            <a:xfrm>
              <a:off x="8193713" y="3350313"/>
              <a:ext cx="371475" cy="121285"/>
            </a:xfrm>
            <a:custGeom>
              <a:avLst/>
              <a:gdLst/>
              <a:ahLst/>
              <a:cxnLst/>
              <a:rect l="l" t="t" r="r" b="b"/>
              <a:pathLst>
                <a:path w="371475" h="121285">
                  <a:moveTo>
                    <a:pt x="29532" y="0"/>
                  </a:moveTo>
                  <a:lnTo>
                    <a:pt x="23385" y="4356"/>
                  </a:lnTo>
                  <a:lnTo>
                    <a:pt x="11333" y="3378"/>
                  </a:lnTo>
                  <a:lnTo>
                    <a:pt x="3410" y="19718"/>
                  </a:lnTo>
                  <a:lnTo>
                    <a:pt x="233" y="35375"/>
                  </a:lnTo>
                  <a:lnTo>
                    <a:pt x="0" y="48766"/>
                  </a:lnTo>
                  <a:lnTo>
                    <a:pt x="906" y="58305"/>
                  </a:lnTo>
                  <a:lnTo>
                    <a:pt x="20388" y="92659"/>
                  </a:lnTo>
                  <a:lnTo>
                    <a:pt x="61630" y="107375"/>
                  </a:lnTo>
                  <a:lnTo>
                    <a:pt x="89952" y="108304"/>
                  </a:lnTo>
                  <a:lnTo>
                    <a:pt x="123284" y="104927"/>
                  </a:lnTo>
                  <a:lnTo>
                    <a:pt x="183587" y="99194"/>
                  </a:lnTo>
                  <a:lnTo>
                    <a:pt x="239341" y="99878"/>
                  </a:lnTo>
                  <a:lnTo>
                    <a:pt x="288917" y="104998"/>
                  </a:lnTo>
                  <a:lnTo>
                    <a:pt x="330687" y="112574"/>
                  </a:lnTo>
                  <a:lnTo>
                    <a:pt x="363809" y="120853"/>
                  </a:lnTo>
                  <a:lnTo>
                    <a:pt x="367581" y="120497"/>
                  </a:lnTo>
                  <a:lnTo>
                    <a:pt x="369524" y="118910"/>
                  </a:lnTo>
                  <a:lnTo>
                    <a:pt x="371048" y="113538"/>
                  </a:lnTo>
                  <a:lnTo>
                    <a:pt x="369257" y="110324"/>
                  </a:lnTo>
                  <a:lnTo>
                    <a:pt x="333183" y="101233"/>
                  </a:lnTo>
                  <a:lnTo>
                    <a:pt x="290567" y="93500"/>
                  </a:lnTo>
                  <a:lnTo>
                    <a:pt x="239980" y="88275"/>
                  </a:lnTo>
                  <a:lnTo>
                    <a:pt x="183079" y="87586"/>
                  </a:lnTo>
                  <a:lnTo>
                    <a:pt x="121518" y="93459"/>
                  </a:lnTo>
                  <a:lnTo>
                    <a:pt x="90790" y="96631"/>
                  </a:lnTo>
                  <a:lnTo>
                    <a:pt x="64632" y="95983"/>
                  </a:lnTo>
                  <a:lnTo>
                    <a:pt x="27386" y="83400"/>
                  </a:lnTo>
                  <a:lnTo>
                    <a:pt x="11541" y="43514"/>
                  </a:lnTo>
                  <a:lnTo>
                    <a:pt x="13016" y="28846"/>
                  </a:lnTo>
                  <a:lnTo>
                    <a:pt x="18472" y="13976"/>
                  </a:lnTo>
                  <a:lnTo>
                    <a:pt x="29532" y="0"/>
                  </a:lnTo>
                  <a:close/>
                </a:path>
              </a:pathLst>
            </a:custGeom>
            <a:solidFill>
              <a:srgbClr val="DEA36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5" name="object 355"/>
            <p:cNvSpPr/>
            <p:nvPr/>
          </p:nvSpPr>
          <p:spPr>
            <a:xfrm>
              <a:off x="7707727" y="3385192"/>
              <a:ext cx="102235" cy="37465"/>
            </a:xfrm>
            <a:custGeom>
              <a:avLst/>
              <a:gdLst/>
              <a:ahLst/>
              <a:cxnLst/>
              <a:rect l="l" t="t" r="r" b="b"/>
              <a:pathLst>
                <a:path w="102234" h="37464">
                  <a:moveTo>
                    <a:pt x="22900" y="0"/>
                  </a:moveTo>
                  <a:lnTo>
                    <a:pt x="0" y="654"/>
                  </a:lnTo>
                  <a:lnTo>
                    <a:pt x="6683" y="7831"/>
                  </a:lnTo>
                  <a:lnTo>
                    <a:pt x="14795" y="13981"/>
                  </a:lnTo>
                  <a:lnTo>
                    <a:pt x="24145" y="18833"/>
                  </a:lnTo>
                  <a:lnTo>
                    <a:pt x="34544" y="22117"/>
                  </a:lnTo>
                  <a:lnTo>
                    <a:pt x="100126" y="37065"/>
                  </a:lnTo>
                  <a:lnTo>
                    <a:pt x="101701" y="30347"/>
                  </a:lnTo>
                  <a:lnTo>
                    <a:pt x="101900" y="22588"/>
                  </a:lnTo>
                  <a:lnTo>
                    <a:pt x="99136" y="15646"/>
                  </a:lnTo>
                  <a:lnTo>
                    <a:pt x="46275" y="1467"/>
                  </a:lnTo>
                  <a:lnTo>
                    <a:pt x="22900" y="0"/>
                  </a:lnTo>
                  <a:close/>
                </a:path>
              </a:pathLst>
            </a:custGeom>
            <a:solidFill>
              <a:srgbClr val="F5DCB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867389" y="3620907"/>
              <a:ext cx="513080" cy="288290"/>
            </a:xfrm>
            <a:custGeom>
              <a:avLst/>
              <a:gdLst/>
              <a:ahLst/>
              <a:cxnLst/>
              <a:rect l="l" t="t" r="r" b="b"/>
              <a:pathLst>
                <a:path w="513079" h="288289">
                  <a:moveTo>
                    <a:pt x="399973" y="0"/>
                  </a:moveTo>
                  <a:lnTo>
                    <a:pt x="0" y="53771"/>
                  </a:lnTo>
                  <a:lnTo>
                    <a:pt x="2832" y="288023"/>
                  </a:lnTo>
                  <a:lnTo>
                    <a:pt x="512825" y="219455"/>
                  </a:lnTo>
                  <a:lnTo>
                    <a:pt x="399973" y="0"/>
                  </a:lnTo>
                  <a:close/>
                </a:path>
              </a:pathLst>
            </a:custGeom>
            <a:solidFill>
              <a:srgbClr val="E3ECF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57" name="object 357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58" name="object 358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59" name="object 35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60" name="object 36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61" name="object 361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362" name="object 36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363" name="object 36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364" name="object 36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365" name="object 365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6" name="object 366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7" name="object 367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19200" y="2883663"/>
            <a:ext cx="2765395" cy="68480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814069" algn="r">
              <a:lnSpc>
                <a:spcPts val="1700"/>
              </a:lnSpc>
              <a:spcBef>
                <a:spcPts val="240"/>
              </a:spcBef>
            </a:pPr>
            <a:r>
              <a:rPr sz="1500" b="1" spc="-10" dirty="0">
                <a:latin typeface="Arial"/>
                <a:cs typeface="Arial"/>
              </a:rPr>
              <a:t>«ЛЖЕСОТРУДНИК ПЕНСИОННОГО ФОНДА (СОЦИАЛЬНОЙ СЛУЖБЫ)»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1467" y="5385118"/>
            <a:ext cx="1946818" cy="46679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487680" marR="5080" indent="-475615">
              <a:lnSpc>
                <a:spcPts val="1700"/>
              </a:lnSpc>
              <a:spcBef>
                <a:spcPts val="240"/>
              </a:spcBef>
            </a:pPr>
            <a:r>
              <a:rPr sz="1500" b="1" spc="-10" dirty="0">
                <a:latin typeface="Arial"/>
                <a:cs typeface="Arial"/>
              </a:rPr>
              <a:t>«МЕДИЦИНСКИЙ РАБОТНИК»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7585" y="1079115"/>
            <a:ext cx="967041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/>
              <a:t>ТЕЛЕФОННЫЕ</a:t>
            </a:r>
            <a:r>
              <a:rPr sz="2500" spc="-20" dirty="0"/>
              <a:t> </a:t>
            </a:r>
            <a:r>
              <a:rPr sz="2500" dirty="0"/>
              <a:t>МОШЕННИКИ:</a:t>
            </a:r>
            <a:r>
              <a:rPr sz="2500" spc="-20" dirty="0"/>
              <a:t> </a:t>
            </a:r>
            <a:r>
              <a:rPr sz="2500" spc="-35" dirty="0"/>
              <a:t>РАСПРОСТРАНЕННЫЕ</a:t>
            </a:r>
            <a:r>
              <a:rPr sz="2500" spc="-20" dirty="0"/>
              <a:t> </a:t>
            </a:r>
            <a:r>
              <a:rPr sz="2500" spc="-10" dirty="0"/>
              <a:t>СХЕМЫ</a:t>
            </a:r>
            <a:endParaRPr sz="2500" dirty="0"/>
          </a:p>
        </p:txBody>
      </p:sp>
      <p:sp>
        <p:nvSpPr>
          <p:cNvPr id="6" name="object 6"/>
          <p:cNvSpPr/>
          <p:nvPr/>
        </p:nvSpPr>
        <p:spPr>
          <a:xfrm>
            <a:off x="4076174" y="1889420"/>
            <a:ext cx="7352030" cy="2230120"/>
          </a:xfrm>
          <a:custGeom>
            <a:avLst/>
            <a:gdLst/>
            <a:ahLst/>
            <a:cxnLst/>
            <a:rect l="l" t="t" r="r" b="b"/>
            <a:pathLst>
              <a:path w="7352030" h="2230120">
                <a:moveTo>
                  <a:pt x="7182929" y="0"/>
                </a:moveTo>
                <a:lnTo>
                  <a:pt x="483755" y="0"/>
                </a:lnTo>
                <a:lnTo>
                  <a:pt x="445102" y="6419"/>
                </a:lnTo>
                <a:lnTo>
                  <a:pt x="409618" y="24705"/>
                </a:lnTo>
                <a:lnTo>
                  <a:pt x="378317" y="53399"/>
                </a:lnTo>
                <a:lnTo>
                  <a:pt x="352211" y="91041"/>
                </a:lnTo>
                <a:lnTo>
                  <a:pt x="332310" y="136172"/>
                </a:lnTo>
                <a:lnTo>
                  <a:pt x="319628" y="187333"/>
                </a:lnTo>
                <a:lnTo>
                  <a:pt x="315175" y="243065"/>
                </a:lnTo>
                <a:lnTo>
                  <a:pt x="315175" y="393661"/>
                </a:lnTo>
                <a:lnTo>
                  <a:pt x="0" y="486130"/>
                </a:lnTo>
                <a:lnTo>
                  <a:pt x="315175" y="679881"/>
                </a:lnTo>
                <a:lnTo>
                  <a:pt x="315175" y="1986826"/>
                </a:lnTo>
                <a:lnTo>
                  <a:pt x="319628" y="2042558"/>
                </a:lnTo>
                <a:lnTo>
                  <a:pt x="332310" y="2093719"/>
                </a:lnTo>
                <a:lnTo>
                  <a:pt x="352211" y="2138850"/>
                </a:lnTo>
                <a:lnTo>
                  <a:pt x="378317" y="2176491"/>
                </a:lnTo>
                <a:lnTo>
                  <a:pt x="409618" y="2205185"/>
                </a:lnTo>
                <a:lnTo>
                  <a:pt x="445102" y="2223471"/>
                </a:lnTo>
                <a:lnTo>
                  <a:pt x="483755" y="2229891"/>
                </a:lnTo>
                <a:lnTo>
                  <a:pt x="7182929" y="2229891"/>
                </a:lnTo>
                <a:lnTo>
                  <a:pt x="7221583" y="2223471"/>
                </a:lnTo>
                <a:lnTo>
                  <a:pt x="7257066" y="2205185"/>
                </a:lnTo>
                <a:lnTo>
                  <a:pt x="7288367" y="2176491"/>
                </a:lnTo>
                <a:lnTo>
                  <a:pt x="7314474" y="2138850"/>
                </a:lnTo>
                <a:lnTo>
                  <a:pt x="7334374" y="2093719"/>
                </a:lnTo>
                <a:lnTo>
                  <a:pt x="7347056" y="2042558"/>
                </a:lnTo>
                <a:lnTo>
                  <a:pt x="7351509" y="1986826"/>
                </a:lnTo>
                <a:lnTo>
                  <a:pt x="7351509" y="243065"/>
                </a:lnTo>
                <a:lnTo>
                  <a:pt x="7347056" y="187333"/>
                </a:lnTo>
                <a:lnTo>
                  <a:pt x="7334374" y="136172"/>
                </a:lnTo>
                <a:lnTo>
                  <a:pt x="7314474" y="91041"/>
                </a:lnTo>
                <a:lnTo>
                  <a:pt x="7288367" y="53399"/>
                </a:lnTo>
                <a:lnTo>
                  <a:pt x="7257066" y="24705"/>
                </a:lnTo>
                <a:lnTo>
                  <a:pt x="7221583" y="6419"/>
                </a:lnTo>
                <a:lnTo>
                  <a:pt x="7182929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8857" y="4368922"/>
            <a:ext cx="8856345" cy="2157730"/>
          </a:xfrm>
          <a:custGeom>
            <a:avLst/>
            <a:gdLst/>
            <a:ahLst/>
            <a:cxnLst/>
            <a:rect l="l" t="t" r="r" b="b"/>
            <a:pathLst>
              <a:path w="8856345" h="2157729">
                <a:moveTo>
                  <a:pt x="8653119" y="0"/>
                </a:moveTo>
                <a:lnTo>
                  <a:pt x="582764" y="0"/>
                </a:lnTo>
                <a:lnTo>
                  <a:pt x="541838" y="4778"/>
                </a:lnTo>
                <a:lnTo>
                  <a:pt x="503717" y="18482"/>
                </a:lnTo>
                <a:lnTo>
                  <a:pt x="469221" y="40166"/>
                </a:lnTo>
                <a:lnTo>
                  <a:pt x="439164" y="68884"/>
                </a:lnTo>
                <a:lnTo>
                  <a:pt x="414365" y="103692"/>
                </a:lnTo>
                <a:lnTo>
                  <a:pt x="395639" y="143642"/>
                </a:lnTo>
                <a:lnTo>
                  <a:pt x="383805" y="187791"/>
                </a:lnTo>
                <a:lnTo>
                  <a:pt x="379679" y="235191"/>
                </a:lnTo>
                <a:lnTo>
                  <a:pt x="379679" y="380911"/>
                </a:lnTo>
                <a:lnTo>
                  <a:pt x="0" y="470382"/>
                </a:lnTo>
                <a:lnTo>
                  <a:pt x="379679" y="657860"/>
                </a:lnTo>
                <a:lnTo>
                  <a:pt x="379679" y="1922462"/>
                </a:lnTo>
                <a:lnTo>
                  <a:pt x="383805" y="1969862"/>
                </a:lnTo>
                <a:lnTo>
                  <a:pt x="395639" y="2014010"/>
                </a:lnTo>
                <a:lnTo>
                  <a:pt x="414365" y="2053961"/>
                </a:lnTo>
                <a:lnTo>
                  <a:pt x="439164" y="2088769"/>
                </a:lnTo>
                <a:lnTo>
                  <a:pt x="469221" y="2117487"/>
                </a:lnTo>
                <a:lnTo>
                  <a:pt x="503717" y="2139171"/>
                </a:lnTo>
                <a:lnTo>
                  <a:pt x="541838" y="2152875"/>
                </a:lnTo>
                <a:lnTo>
                  <a:pt x="582764" y="2157653"/>
                </a:lnTo>
                <a:lnTo>
                  <a:pt x="8653119" y="2157653"/>
                </a:lnTo>
                <a:lnTo>
                  <a:pt x="8694046" y="2152875"/>
                </a:lnTo>
                <a:lnTo>
                  <a:pt x="8732166" y="2139171"/>
                </a:lnTo>
                <a:lnTo>
                  <a:pt x="8766663" y="2117487"/>
                </a:lnTo>
                <a:lnTo>
                  <a:pt x="8796720" y="2088769"/>
                </a:lnTo>
                <a:lnTo>
                  <a:pt x="8821519" y="2053961"/>
                </a:lnTo>
                <a:lnTo>
                  <a:pt x="8840244" y="2014010"/>
                </a:lnTo>
                <a:lnTo>
                  <a:pt x="8852079" y="1969862"/>
                </a:lnTo>
                <a:lnTo>
                  <a:pt x="8856205" y="1922462"/>
                </a:lnTo>
                <a:lnTo>
                  <a:pt x="8856205" y="235191"/>
                </a:lnTo>
                <a:lnTo>
                  <a:pt x="8852079" y="187791"/>
                </a:lnTo>
                <a:lnTo>
                  <a:pt x="8840244" y="143642"/>
                </a:lnTo>
                <a:lnTo>
                  <a:pt x="8821519" y="103692"/>
                </a:lnTo>
                <a:lnTo>
                  <a:pt x="8796720" y="68884"/>
                </a:lnTo>
                <a:lnTo>
                  <a:pt x="8766663" y="40166"/>
                </a:lnTo>
                <a:lnTo>
                  <a:pt x="8732166" y="18482"/>
                </a:lnTo>
                <a:lnTo>
                  <a:pt x="8694046" y="4778"/>
                </a:lnTo>
                <a:lnTo>
                  <a:pt x="8653119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4689599" y="1876511"/>
            <a:ext cx="5511165" cy="71120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680"/>
              </a:spcBef>
            </a:pPr>
            <a:r>
              <a:rPr sz="2500" dirty="0">
                <a:latin typeface="Arial"/>
                <a:cs typeface="Arial"/>
              </a:rPr>
              <a:t>«Вам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положена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социальная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выплата </a:t>
            </a:r>
            <a:r>
              <a:rPr sz="2500" dirty="0">
                <a:latin typeface="Arial"/>
                <a:cs typeface="Arial"/>
              </a:rPr>
              <a:t>по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приказу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Президента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РФ»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89599" y="2790911"/>
            <a:ext cx="611568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00"/>
              </a:lnSpc>
              <a:spcBef>
                <a:spcPts val="100"/>
              </a:spcBef>
            </a:pPr>
            <a:r>
              <a:rPr sz="2500" spc="-10" dirty="0">
                <a:latin typeface="Arial"/>
                <a:cs typeface="Arial"/>
              </a:rPr>
              <a:t>Негосударственный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пенсионный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фонд</a:t>
            </a: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ts val="2400"/>
              </a:lnSpc>
              <a:spcBef>
                <a:spcPts val="280"/>
              </a:spcBef>
            </a:pPr>
            <a:r>
              <a:rPr sz="2500" dirty="0">
                <a:latin typeface="Arial"/>
                <a:cs typeface="Arial"/>
              </a:rPr>
              <a:t>«Незабудка»</a:t>
            </a:r>
            <a:r>
              <a:rPr sz="2500" spc="-10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готов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</a:t>
            </a:r>
            <a:r>
              <a:rPr sz="2500" spc="-9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качестве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поддержки </a:t>
            </a:r>
            <a:r>
              <a:rPr sz="2500" dirty="0">
                <a:latin typeface="Arial"/>
                <a:cs typeface="Arial"/>
              </a:rPr>
              <a:t>пенсионеров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перевести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на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ваш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счет…»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49431" y="4600026"/>
            <a:ext cx="7787005" cy="162560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728345">
              <a:lnSpc>
                <a:spcPts val="2400"/>
              </a:lnSpc>
              <a:spcBef>
                <a:spcPts val="680"/>
              </a:spcBef>
            </a:pPr>
            <a:r>
              <a:rPr sz="2500" dirty="0">
                <a:latin typeface="Arial"/>
                <a:cs typeface="Arial"/>
              </a:rPr>
              <a:t>«Вы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сдавали</a:t>
            </a:r>
            <a:r>
              <a:rPr sz="2500" spc="-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у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нас</a:t>
            </a:r>
            <a:r>
              <a:rPr sz="2500" spc="-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анализы.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</a:t>
            </a:r>
            <a:r>
              <a:rPr sz="2500" spc="-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их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spc="-50" dirty="0">
                <a:latin typeface="Arial"/>
                <a:cs typeface="Arial"/>
              </a:rPr>
              <a:t>результатам </a:t>
            </a:r>
            <a:r>
              <a:rPr sz="2500" dirty="0">
                <a:latin typeface="Arial"/>
                <a:cs typeface="Arial"/>
              </a:rPr>
              <a:t>вам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требуется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лечение»</a:t>
            </a: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2420"/>
              </a:spcBef>
            </a:pPr>
            <a:r>
              <a:rPr sz="2500" dirty="0">
                <a:latin typeface="Arial"/>
                <a:cs typeface="Arial"/>
              </a:rPr>
              <a:t>«В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нашей аптеке</a:t>
            </a:r>
            <a:r>
              <a:rPr sz="2500" spc="-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появилось дефицитное </a:t>
            </a:r>
            <a:r>
              <a:rPr sz="2500" spc="-10" dirty="0">
                <a:latin typeface="Arial"/>
                <a:cs typeface="Arial"/>
              </a:rPr>
              <a:t>лекарство. </a:t>
            </a:r>
            <a:r>
              <a:rPr sz="2500" dirty="0">
                <a:latin typeface="Arial"/>
                <a:cs typeface="Arial"/>
              </a:rPr>
              <a:t>Вам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положена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скидка»</a:t>
            </a:r>
            <a:endParaRPr sz="25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846528" y="1869050"/>
            <a:ext cx="1012825" cy="935355"/>
            <a:chOff x="2846528" y="1869050"/>
            <a:chExt cx="1012825" cy="935355"/>
          </a:xfrm>
        </p:grpSpPr>
        <p:sp>
          <p:nvSpPr>
            <p:cNvPr id="12" name="object 12"/>
            <p:cNvSpPr/>
            <p:nvPr/>
          </p:nvSpPr>
          <p:spPr>
            <a:xfrm>
              <a:off x="3118878" y="1892335"/>
              <a:ext cx="467995" cy="583565"/>
            </a:xfrm>
            <a:custGeom>
              <a:avLst/>
              <a:gdLst/>
              <a:ahLst/>
              <a:cxnLst/>
              <a:rect l="l" t="t" r="r" b="b"/>
              <a:pathLst>
                <a:path w="467995" h="583564">
                  <a:moveTo>
                    <a:pt x="446893" y="412837"/>
                  </a:moveTo>
                  <a:lnTo>
                    <a:pt x="41539" y="412837"/>
                  </a:lnTo>
                  <a:lnTo>
                    <a:pt x="56063" y="450431"/>
                  </a:lnTo>
                  <a:lnTo>
                    <a:pt x="74021" y="485052"/>
                  </a:lnTo>
                  <a:lnTo>
                    <a:pt x="120126" y="542377"/>
                  </a:lnTo>
                  <a:lnTo>
                    <a:pt x="173930" y="572392"/>
                  </a:lnTo>
                  <a:lnTo>
                    <a:pt x="233906" y="583042"/>
                  </a:lnTo>
                  <a:lnTo>
                    <a:pt x="264537" y="580319"/>
                  </a:lnTo>
                  <a:lnTo>
                    <a:pt x="321715" y="559618"/>
                  </a:lnTo>
                  <a:lnTo>
                    <a:pt x="372443" y="515957"/>
                  </a:lnTo>
                  <a:lnTo>
                    <a:pt x="411778" y="450387"/>
                  </a:lnTo>
                  <a:lnTo>
                    <a:pt x="426260" y="412901"/>
                  </a:lnTo>
                  <a:lnTo>
                    <a:pt x="446832" y="412901"/>
                  </a:lnTo>
                  <a:close/>
                </a:path>
                <a:path w="467995" h="583564">
                  <a:moveTo>
                    <a:pt x="446832" y="412901"/>
                  </a:moveTo>
                  <a:lnTo>
                    <a:pt x="426260" y="412901"/>
                  </a:lnTo>
                  <a:lnTo>
                    <a:pt x="434687" y="418652"/>
                  </a:lnTo>
                  <a:lnTo>
                    <a:pt x="443327" y="416509"/>
                  </a:lnTo>
                  <a:lnTo>
                    <a:pt x="446832" y="412901"/>
                  </a:lnTo>
                  <a:close/>
                </a:path>
                <a:path w="467995" h="583564">
                  <a:moveTo>
                    <a:pt x="18691" y="291095"/>
                  </a:moveTo>
                  <a:lnTo>
                    <a:pt x="0" y="303734"/>
                  </a:lnTo>
                  <a:lnTo>
                    <a:pt x="300" y="336418"/>
                  </a:lnTo>
                  <a:lnTo>
                    <a:pt x="8541" y="373594"/>
                  </a:lnTo>
                  <a:lnTo>
                    <a:pt x="13649" y="399591"/>
                  </a:lnTo>
                  <a:lnTo>
                    <a:pt x="17362" y="409249"/>
                  </a:lnTo>
                  <a:lnTo>
                    <a:pt x="24446" y="416525"/>
                  </a:lnTo>
                  <a:lnTo>
                    <a:pt x="33104" y="418645"/>
                  </a:lnTo>
                  <a:lnTo>
                    <a:pt x="41539" y="412837"/>
                  </a:lnTo>
                  <a:lnTo>
                    <a:pt x="446893" y="412837"/>
                  </a:lnTo>
                  <a:lnTo>
                    <a:pt x="450393" y="409234"/>
                  </a:lnTo>
                  <a:lnTo>
                    <a:pt x="454098" y="399591"/>
                  </a:lnTo>
                  <a:lnTo>
                    <a:pt x="459226" y="373543"/>
                  </a:lnTo>
                  <a:lnTo>
                    <a:pt x="467446" y="336404"/>
                  </a:lnTo>
                  <a:lnTo>
                    <a:pt x="467743" y="303704"/>
                  </a:lnTo>
                  <a:lnTo>
                    <a:pt x="450957" y="292378"/>
                  </a:lnTo>
                  <a:lnTo>
                    <a:pt x="19326" y="292378"/>
                  </a:lnTo>
                  <a:lnTo>
                    <a:pt x="18691" y="291095"/>
                  </a:lnTo>
                  <a:close/>
                </a:path>
                <a:path w="467995" h="583564">
                  <a:moveTo>
                    <a:pt x="247542" y="0"/>
                  </a:moveTo>
                  <a:lnTo>
                    <a:pt x="192791" y="3786"/>
                  </a:lnTo>
                  <a:lnTo>
                    <a:pt x="140426" y="22559"/>
                  </a:lnTo>
                  <a:lnTo>
                    <a:pt x="93616" y="56314"/>
                  </a:lnTo>
                  <a:lnTo>
                    <a:pt x="55534" y="105046"/>
                  </a:lnTo>
                  <a:lnTo>
                    <a:pt x="29352" y="168752"/>
                  </a:lnTo>
                  <a:lnTo>
                    <a:pt x="21714" y="206219"/>
                  </a:lnTo>
                  <a:lnTo>
                    <a:pt x="18240" y="247428"/>
                  </a:lnTo>
                  <a:lnTo>
                    <a:pt x="19326" y="292378"/>
                  </a:lnTo>
                  <a:lnTo>
                    <a:pt x="450957" y="292378"/>
                  </a:lnTo>
                  <a:lnTo>
                    <a:pt x="450731" y="292225"/>
                  </a:lnTo>
                  <a:lnTo>
                    <a:pt x="448510" y="292225"/>
                  </a:lnTo>
                  <a:lnTo>
                    <a:pt x="449562" y="247239"/>
                  </a:lnTo>
                  <a:lnTo>
                    <a:pt x="446056" y="206006"/>
                  </a:lnTo>
                  <a:lnTo>
                    <a:pt x="438388" y="168526"/>
                  </a:lnTo>
                  <a:lnTo>
                    <a:pt x="412156" y="104823"/>
                  </a:lnTo>
                  <a:lnTo>
                    <a:pt x="374036" y="56125"/>
                  </a:lnTo>
                  <a:lnTo>
                    <a:pt x="327200" y="22428"/>
                  </a:lnTo>
                  <a:lnTo>
                    <a:pt x="274820" y="3727"/>
                  </a:lnTo>
                  <a:lnTo>
                    <a:pt x="247542" y="0"/>
                  </a:lnTo>
                  <a:close/>
                </a:path>
                <a:path w="467995" h="583564">
                  <a:moveTo>
                    <a:pt x="449056" y="291095"/>
                  </a:moveTo>
                  <a:lnTo>
                    <a:pt x="448510" y="292225"/>
                  </a:lnTo>
                  <a:lnTo>
                    <a:pt x="450731" y="292225"/>
                  </a:lnTo>
                  <a:lnTo>
                    <a:pt x="449056" y="291095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8993" y="2434704"/>
              <a:ext cx="227596" cy="7086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064802" y="1869058"/>
              <a:ext cx="575310" cy="626110"/>
            </a:xfrm>
            <a:custGeom>
              <a:avLst/>
              <a:gdLst/>
              <a:ahLst/>
              <a:cxnLst/>
              <a:rect l="l" t="t" r="r" b="b"/>
              <a:pathLst>
                <a:path w="575310" h="626110">
                  <a:moveTo>
                    <a:pt x="575106" y="267195"/>
                  </a:moveTo>
                  <a:lnTo>
                    <a:pt x="569696" y="212153"/>
                  </a:lnTo>
                  <a:lnTo>
                    <a:pt x="553567" y="159842"/>
                  </a:lnTo>
                  <a:lnTo>
                    <a:pt x="527100" y="112090"/>
                  </a:lnTo>
                  <a:lnTo>
                    <a:pt x="490689" y="70688"/>
                  </a:lnTo>
                  <a:lnTo>
                    <a:pt x="442518" y="36461"/>
                  </a:lnTo>
                  <a:lnTo>
                    <a:pt x="380009" y="14998"/>
                  </a:lnTo>
                  <a:lnTo>
                    <a:pt x="309816" y="1333"/>
                  </a:lnTo>
                  <a:lnTo>
                    <a:pt x="249453" y="0"/>
                  </a:lnTo>
                  <a:lnTo>
                    <a:pt x="198640" y="7874"/>
                  </a:lnTo>
                  <a:lnTo>
                    <a:pt x="157035" y="21818"/>
                  </a:lnTo>
                  <a:lnTo>
                    <a:pt x="100241" y="55448"/>
                  </a:lnTo>
                  <a:lnTo>
                    <a:pt x="48006" y="110286"/>
                  </a:lnTo>
                  <a:lnTo>
                    <a:pt x="21539" y="158038"/>
                  </a:lnTo>
                  <a:lnTo>
                    <a:pt x="5410" y="210350"/>
                  </a:lnTo>
                  <a:lnTo>
                    <a:pt x="0" y="265404"/>
                  </a:lnTo>
                  <a:lnTo>
                    <a:pt x="800" y="310146"/>
                  </a:lnTo>
                  <a:lnTo>
                    <a:pt x="2921" y="361530"/>
                  </a:lnTo>
                  <a:lnTo>
                    <a:pt x="6159" y="416166"/>
                  </a:lnTo>
                  <a:lnTo>
                    <a:pt x="10312" y="470700"/>
                  </a:lnTo>
                  <a:lnTo>
                    <a:pt x="22161" y="519887"/>
                  </a:lnTo>
                  <a:lnTo>
                    <a:pt x="47218" y="562013"/>
                  </a:lnTo>
                  <a:lnTo>
                    <a:pt x="83058" y="594868"/>
                  </a:lnTo>
                  <a:lnTo>
                    <a:pt x="127228" y="616204"/>
                  </a:lnTo>
                  <a:lnTo>
                    <a:pt x="177266" y="623811"/>
                  </a:lnTo>
                  <a:lnTo>
                    <a:pt x="180670" y="606209"/>
                  </a:lnTo>
                  <a:lnTo>
                    <a:pt x="181521" y="594093"/>
                  </a:lnTo>
                  <a:lnTo>
                    <a:pt x="179565" y="581850"/>
                  </a:lnTo>
                  <a:lnTo>
                    <a:pt x="174536" y="563854"/>
                  </a:lnTo>
                  <a:lnTo>
                    <a:pt x="142722" y="538505"/>
                  </a:lnTo>
                  <a:lnTo>
                    <a:pt x="123812" y="516572"/>
                  </a:lnTo>
                  <a:lnTo>
                    <a:pt x="110324" y="485914"/>
                  </a:lnTo>
                  <a:lnTo>
                    <a:pt x="94780" y="434390"/>
                  </a:lnTo>
                  <a:lnTo>
                    <a:pt x="98552" y="387807"/>
                  </a:lnTo>
                  <a:lnTo>
                    <a:pt x="126758" y="284162"/>
                  </a:lnTo>
                  <a:lnTo>
                    <a:pt x="204762" y="177546"/>
                  </a:lnTo>
                  <a:lnTo>
                    <a:pt x="357911" y="122085"/>
                  </a:lnTo>
                  <a:lnTo>
                    <a:pt x="418566" y="204520"/>
                  </a:lnTo>
                  <a:lnTo>
                    <a:pt x="456031" y="308787"/>
                  </a:lnTo>
                  <a:lnTo>
                    <a:pt x="475043" y="398221"/>
                  </a:lnTo>
                  <a:lnTo>
                    <a:pt x="480326" y="436181"/>
                  </a:lnTo>
                  <a:lnTo>
                    <a:pt x="464781" y="487718"/>
                  </a:lnTo>
                  <a:lnTo>
                    <a:pt x="451294" y="518375"/>
                  </a:lnTo>
                  <a:lnTo>
                    <a:pt x="432384" y="540308"/>
                  </a:lnTo>
                  <a:lnTo>
                    <a:pt x="400570" y="565645"/>
                  </a:lnTo>
                  <a:lnTo>
                    <a:pt x="395541" y="583653"/>
                  </a:lnTo>
                  <a:lnTo>
                    <a:pt x="393585" y="595896"/>
                  </a:lnTo>
                  <a:lnTo>
                    <a:pt x="394436" y="608012"/>
                  </a:lnTo>
                  <a:lnTo>
                    <a:pt x="397840" y="625602"/>
                  </a:lnTo>
                  <a:lnTo>
                    <a:pt x="447878" y="618007"/>
                  </a:lnTo>
                  <a:lnTo>
                    <a:pt x="492048" y="596671"/>
                  </a:lnTo>
                  <a:lnTo>
                    <a:pt x="527888" y="563816"/>
                  </a:lnTo>
                  <a:lnTo>
                    <a:pt x="552945" y="521690"/>
                  </a:lnTo>
                  <a:lnTo>
                    <a:pt x="564794" y="472490"/>
                  </a:lnTo>
                  <a:lnTo>
                    <a:pt x="568947" y="417969"/>
                  </a:lnTo>
                  <a:lnTo>
                    <a:pt x="572185" y="363334"/>
                  </a:lnTo>
                  <a:lnTo>
                    <a:pt x="574306" y="311950"/>
                  </a:lnTo>
                  <a:lnTo>
                    <a:pt x="575106" y="267195"/>
                  </a:lnTo>
                  <a:close/>
                </a:path>
              </a:pathLst>
            </a:custGeom>
            <a:solidFill>
              <a:srgbClr val="14100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3152846" y="2468407"/>
              <a:ext cx="410845" cy="205740"/>
            </a:xfrm>
            <a:custGeom>
              <a:avLst/>
              <a:gdLst/>
              <a:ahLst/>
              <a:cxnLst/>
              <a:rect l="l" t="t" r="r" b="b"/>
              <a:pathLst>
                <a:path w="410845" h="205739">
                  <a:moveTo>
                    <a:pt x="309003" y="12"/>
                  </a:moveTo>
                  <a:lnTo>
                    <a:pt x="283925" y="15787"/>
                  </a:lnTo>
                  <a:lnTo>
                    <a:pt x="257233" y="27449"/>
                  </a:lnTo>
                  <a:lnTo>
                    <a:pt x="229163" y="34679"/>
                  </a:lnTo>
                  <a:lnTo>
                    <a:pt x="199948" y="37160"/>
                  </a:lnTo>
                  <a:lnTo>
                    <a:pt x="170724" y="34679"/>
                  </a:lnTo>
                  <a:lnTo>
                    <a:pt x="142646" y="27447"/>
                  </a:lnTo>
                  <a:lnTo>
                    <a:pt x="115949" y="15782"/>
                  </a:lnTo>
                  <a:lnTo>
                    <a:pt x="90868" y="0"/>
                  </a:lnTo>
                  <a:lnTo>
                    <a:pt x="88295" y="31241"/>
                  </a:lnTo>
                  <a:lnTo>
                    <a:pt x="78535" y="58419"/>
                  </a:lnTo>
                  <a:lnTo>
                    <a:pt x="60552" y="77616"/>
                  </a:lnTo>
                  <a:lnTo>
                    <a:pt x="33312" y="84912"/>
                  </a:lnTo>
                  <a:lnTo>
                    <a:pt x="0" y="85089"/>
                  </a:lnTo>
                  <a:lnTo>
                    <a:pt x="33607" y="125193"/>
                  </a:lnTo>
                  <a:lnTo>
                    <a:pt x="69485" y="157251"/>
                  </a:lnTo>
                  <a:lnTo>
                    <a:pt x="107128" y="181272"/>
                  </a:lnTo>
                  <a:lnTo>
                    <a:pt x="146027" y="197268"/>
                  </a:lnTo>
                  <a:lnTo>
                    <a:pt x="185674" y="205248"/>
                  </a:lnTo>
                  <a:lnTo>
                    <a:pt x="225561" y="205222"/>
                  </a:lnTo>
                  <a:lnTo>
                    <a:pt x="265180" y="197201"/>
                  </a:lnTo>
                  <a:lnTo>
                    <a:pt x="304023" y="181195"/>
                  </a:lnTo>
                  <a:lnTo>
                    <a:pt x="341583" y="157214"/>
                  </a:lnTo>
                  <a:lnTo>
                    <a:pt x="377351" y="125269"/>
                  </a:lnTo>
                  <a:lnTo>
                    <a:pt x="410819" y="85369"/>
                  </a:lnTo>
                  <a:lnTo>
                    <a:pt x="376259" y="84871"/>
                  </a:lnTo>
                  <a:lnTo>
                    <a:pt x="366572" y="84912"/>
                  </a:lnTo>
                  <a:lnTo>
                    <a:pt x="339359" y="77640"/>
                  </a:lnTo>
                  <a:lnTo>
                    <a:pt x="321371" y="58435"/>
                  </a:lnTo>
                  <a:lnTo>
                    <a:pt x="311592" y="31244"/>
                  </a:lnTo>
                  <a:lnTo>
                    <a:pt x="309003" y="12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846528" y="2553499"/>
              <a:ext cx="1012825" cy="250825"/>
            </a:xfrm>
            <a:custGeom>
              <a:avLst/>
              <a:gdLst/>
              <a:ahLst/>
              <a:cxnLst/>
              <a:rect l="l" t="t" r="r" b="b"/>
              <a:pathLst>
                <a:path w="1012825" h="250825">
                  <a:moveTo>
                    <a:pt x="306311" y="0"/>
                  </a:moveTo>
                  <a:lnTo>
                    <a:pt x="256833" y="2396"/>
                  </a:lnTo>
                  <a:lnTo>
                    <a:pt x="202685" y="9234"/>
                  </a:lnTo>
                  <a:lnTo>
                    <a:pt x="149804" y="22684"/>
                  </a:lnTo>
                  <a:lnTo>
                    <a:pt x="104126" y="44917"/>
                  </a:lnTo>
                  <a:lnTo>
                    <a:pt x="71589" y="78104"/>
                  </a:lnTo>
                  <a:lnTo>
                    <a:pt x="40740" y="137308"/>
                  </a:lnTo>
                  <a:lnTo>
                    <a:pt x="18316" y="192927"/>
                  </a:lnTo>
                  <a:lnTo>
                    <a:pt x="4631" y="234194"/>
                  </a:lnTo>
                  <a:lnTo>
                    <a:pt x="0" y="250342"/>
                  </a:lnTo>
                  <a:lnTo>
                    <a:pt x="1012520" y="250342"/>
                  </a:lnTo>
                  <a:lnTo>
                    <a:pt x="997356" y="193823"/>
                  </a:lnTo>
                  <a:lnTo>
                    <a:pt x="984845" y="157041"/>
                  </a:lnTo>
                  <a:lnTo>
                    <a:pt x="940930" y="78104"/>
                  </a:lnTo>
                  <a:lnTo>
                    <a:pt x="910273" y="46220"/>
                  </a:lnTo>
                  <a:lnTo>
                    <a:pt x="867429" y="24373"/>
                  </a:lnTo>
                  <a:lnTo>
                    <a:pt x="817536" y="10686"/>
                  </a:lnTo>
                  <a:lnTo>
                    <a:pt x="765729" y="3280"/>
                  </a:lnTo>
                  <a:lnTo>
                    <a:pt x="717143" y="279"/>
                  </a:lnTo>
                  <a:lnTo>
                    <a:pt x="683674" y="40179"/>
                  </a:lnTo>
                  <a:lnTo>
                    <a:pt x="647905" y="72124"/>
                  </a:lnTo>
                  <a:lnTo>
                    <a:pt x="610345" y="96105"/>
                  </a:lnTo>
                  <a:lnTo>
                    <a:pt x="571500" y="112111"/>
                  </a:lnTo>
                  <a:lnTo>
                    <a:pt x="531879" y="120132"/>
                  </a:lnTo>
                  <a:lnTo>
                    <a:pt x="491990" y="120158"/>
                  </a:lnTo>
                  <a:lnTo>
                    <a:pt x="452342" y="112178"/>
                  </a:lnTo>
                  <a:lnTo>
                    <a:pt x="413442" y="96182"/>
                  </a:lnTo>
                  <a:lnTo>
                    <a:pt x="375798" y="72161"/>
                  </a:lnTo>
                  <a:lnTo>
                    <a:pt x="339918" y="40103"/>
                  </a:lnTo>
                  <a:lnTo>
                    <a:pt x="306311" y="0"/>
                  </a:lnTo>
                  <a:close/>
                </a:path>
              </a:pathLst>
            </a:custGeom>
            <a:solidFill>
              <a:srgbClr val="7B084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object 17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8" name="object 18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488686" y="4308847"/>
            <a:ext cx="970915" cy="997585"/>
            <a:chOff x="1488686" y="4308847"/>
            <a:chExt cx="970915" cy="997585"/>
          </a:xfrm>
        </p:grpSpPr>
        <p:sp>
          <p:nvSpPr>
            <p:cNvPr id="29" name="object 29"/>
            <p:cNvSpPr/>
            <p:nvPr/>
          </p:nvSpPr>
          <p:spPr>
            <a:xfrm>
              <a:off x="1488686" y="5066461"/>
              <a:ext cx="970915" cy="240029"/>
            </a:xfrm>
            <a:custGeom>
              <a:avLst/>
              <a:gdLst/>
              <a:ahLst/>
              <a:cxnLst/>
              <a:rect l="l" t="t" r="r" b="b"/>
              <a:pathLst>
                <a:path w="970914" h="240029">
                  <a:moveTo>
                    <a:pt x="679424" y="0"/>
                  </a:moveTo>
                  <a:lnTo>
                    <a:pt x="637585" y="31224"/>
                  </a:lnTo>
                  <a:lnTo>
                    <a:pt x="594543" y="54649"/>
                  </a:lnTo>
                  <a:lnTo>
                    <a:pt x="550640" y="70272"/>
                  </a:lnTo>
                  <a:lnTo>
                    <a:pt x="506219" y="78092"/>
                  </a:lnTo>
                  <a:lnTo>
                    <a:pt x="461624" y="78105"/>
                  </a:lnTo>
                  <a:lnTo>
                    <a:pt x="417196" y="70311"/>
                  </a:lnTo>
                  <a:lnTo>
                    <a:pt x="373280" y="54708"/>
                  </a:lnTo>
                  <a:lnTo>
                    <a:pt x="330218" y="31292"/>
                  </a:lnTo>
                  <a:lnTo>
                    <a:pt x="288353" y="63"/>
                  </a:lnTo>
                  <a:lnTo>
                    <a:pt x="241316" y="2652"/>
                  </a:lnTo>
                  <a:lnTo>
                    <a:pt x="190528" y="9484"/>
                  </a:lnTo>
                  <a:lnTo>
                    <a:pt x="141284" y="22496"/>
                  </a:lnTo>
                  <a:lnTo>
                    <a:pt x="98878" y="43623"/>
                  </a:lnTo>
                  <a:lnTo>
                    <a:pt x="68605" y="74802"/>
                  </a:lnTo>
                  <a:lnTo>
                    <a:pt x="39037" y="131547"/>
                  </a:lnTo>
                  <a:lnTo>
                    <a:pt x="17548" y="184853"/>
                  </a:lnTo>
                  <a:lnTo>
                    <a:pt x="4436" y="224402"/>
                  </a:lnTo>
                  <a:lnTo>
                    <a:pt x="0" y="239877"/>
                  </a:lnTo>
                  <a:lnTo>
                    <a:pt x="970407" y="239877"/>
                  </a:lnTo>
                  <a:lnTo>
                    <a:pt x="955876" y="185713"/>
                  </a:lnTo>
                  <a:lnTo>
                    <a:pt x="928005" y="118651"/>
                  </a:lnTo>
                  <a:lnTo>
                    <a:pt x="901801" y="74802"/>
                  </a:lnTo>
                  <a:lnTo>
                    <a:pt x="871075" y="43308"/>
                  </a:lnTo>
                  <a:lnTo>
                    <a:pt x="827985" y="22088"/>
                  </a:lnTo>
                  <a:lnTo>
                    <a:pt x="778021" y="9134"/>
                  </a:lnTo>
                  <a:lnTo>
                    <a:pt x="726671" y="2440"/>
                  </a:lnTo>
                  <a:lnTo>
                    <a:pt x="679424" y="0"/>
                  </a:lnTo>
                  <a:close/>
                </a:path>
              </a:pathLst>
            </a:custGeom>
            <a:solidFill>
              <a:srgbClr val="68B4B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762772" y="4815827"/>
              <a:ext cx="431800" cy="276860"/>
            </a:xfrm>
            <a:custGeom>
              <a:avLst/>
              <a:gdLst/>
              <a:ahLst/>
              <a:cxnLst/>
              <a:rect l="l" t="t" r="r" b="b"/>
              <a:pathLst>
                <a:path w="431800" h="276860">
                  <a:moveTo>
                    <a:pt x="130276" y="167881"/>
                  </a:moveTo>
                  <a:lnTo>
                    <a:pt x="121348" y="106845"/>
                  </a:lnTo>
                  <a:lnTo>
                    <a:pt x="87452" y="44843"/>
                  </a:lnTo>
                  <a:lnTo>
                    <a:pt x="47396" y="13157"/>
                  </a:lnTo>
                  <a:lnTo>
                    <a:pt x="0" y="0"/>
                  </a:lnTo>
                  <a:lnTo>
                    <a:pt x="9258" y="144703"/>
                  </a:lnTo>
                  <a:lnTo>
                    <a:pt x="17246" y="221526"/>
                  </a:lnTo>
                  <a:lnTo>
                    <a:pt x="28359" y="256184"/>
                  </a:lnTo>
                  <a:lnTo>
                    <a:pt x="47002" y="274408"/>
                  </a:lnTo>
                  <a:lnTo>
                    <a:pt x="70370" y="276796"/>
                  </a:lnTo>
                  <a:lnTo>
                    <a:pt x="97142" y="257048"/>
                  </a:lnTo>
                  <a:lnTo>
                    <a:pt x="119646" y="219341"/>
                  </a:lnTo>
                  <a:lnTo>
                    <a:pt x="130276" y="167881"/>
                  </a:lnTo>
                  <a:close/>
                </a:path>
                <a:path w="431800" h="276860">
                  <a:moveTo>
                    <a:pt x="431279" y="0"/>
                  </a:moveTo>
                  <a:lnTo>
                    <a:pt x="383882" y="13157"/>
                  </a:lnTo>
                  <a:lnTo>
                    <a:pt x="343827" y="44843"/>
                  </a:lnTo>
                  <a:lnTo>
                    <a:pt x="309930" y="106845"/>
                  </a:lnTo>
                  <a:lnTo>
                    <a:pt x="301015" y="167881"/>
                  </a:lnTo>
                  <a:lnTo>
                    <a:pt x="311632" y="219341"/>
                  </a:lnTo>
                  <a:lnTo>
                    <a:pt x="334149" y="257048"/>
                  </a:lnTo>
                  <a:lnTo>
                    <a:pt x="360908" y="276796"/>
                  </a:lnTo>
                  <a:lnTo>
                    <a:pt x="384276" y="274408"/>
                  </a:lnTo>
                  <a:lnTo>
                    <a:pt x="402932" y="256184"/>
                  </a:lnTo>
                  <a:lnTo>
                    <a:pt x="414045" y="221526"/>
                  </a:lnTo>
                  <a:lnTo>
                    <a:pt x="422021" y="144703"/>
                  </a:lnTo>
                  <a:lnTo>
                    <a:pt x="431279" y="0"/>
                  </a:lnTo>
                  <a:close/>
                </a:path>
              </a:pathLst>
            </a:custGeom>
            <a:solidFill>
              <a:srgbClr val="DFCEA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1749704" y="4432414"/>
              <a:ext cx="448309" cy="712470"/>
            </a:xfrm>
            <a:custGeom>
              <a:avLst/>
              <a:gdLst/>
              <a:ahLst/>
              <a:cxnLst/>
              <a:rect l="l" t="t" r="r" b="b"/>
              <a:pathLst>
                <a:path w="448310" h="712470">
                  <a:moveTo>
                    <a:pt x="418401" y="634161"/>
                  </a:moveTo>
                  <a:lnTo>
                    <a:pt x="357797" y="626960"/>
                  </a:lnTo>
                  <a:lnTo>
                    <a:pt x="331177" y="582498"/>
                  </a:lnTo>
                  <a:lnTo>
                    <a:pt x="328701" y="552577"/>
                  </a:lnTo>
                  <a:lnTo>
                    <a:pt x="304660" y="567690"/>
                  </a:lnTo>
                  <a:lnTo>
                    <a:pt x="279082" y="578866"/>
                  </a:lnTo>
                  <a:lnTo>
                    <a:pt x="252183" y="585787"/>
                  </a:lnTo>
                  <a:lnTo>
                    <a:pt x="224180" y="588175"/>
                  </a:lnTo>
                  <a:lnTo>
                    <a:pt x="196176" y="585787"/>
                  </a:lnTo>
                  <a:lnTo>
                    <a:pt x="169265" y="578866"/>
                  </a:lnTo>
                  <a:lnTo>
                    <a:pt x="143675" y="567677"/>
                  </a:lnTo>
                  <a:lnTo>
                    <a:pt x="119634" y="552564"/>
                  </a:lnTo>
                  <a:lnTo>
                    <a:pt x="117170" y="582498"/>
                  </a:lnTo>
                  <a:lnTo>
                    <a:pt x="107823" y="608545"/>
                  </a:lnTo>
                  <a:lnTo>
                    <a:pt x="90576" y="626935"/>
                  </a:lnTo>
                  <a:lnTo>
                    <a:pt x="64465" y="633933"/>
                  </a:lnTo>
                  <a:lnTo>
                    <a:pt x="27330" y="634225"/>
                  </a:lnTo>
                  <a:lnTo>
                    <a:pt x="69189" y="665454"/>
                  </a:lnTo>
                  <a:lnTo>
                    <a:pt x="112255" y="688873"/>
                  </a:lnTo>
                  <a:lnTo>
                    <a:pt x="156171" y="704469"/>
                  </a:lnTo>
                  <a:lnTo>
                    <a:pt x="200596" y="712266"/>
                  </a:lnTo>
                  <a:lnTo>
                    <a:pt x="245186" y="712254"/>
                  </a:lnTo>
                  <a:lnTo>
                    <a:pt x="289610" y="704430"/>
                  </a:lnTo>
                  <a:lnTo>
                    <a:pt x="333514" y="688809"/>
                  </a:lnTo>
                  <a:lnTo>
                    <a:pt x="376555" y="665378"/>
                  </a:lnTo>
                  <a:lnTo>
                    <a:pt x="418401" y="634161"/>
                  </a:lnTo>
                  <a:close/>
                </a:path>
                <a:path w="448310" h="712470">
                  <a:moveTo>
                    <a:pt x="448284" y="291503"/>
                  </a:moveTo>
                  <a:lnTo>
                    <a:pt x="432219" y="280657"/>
                  </a:lnTo>
                  <a:lnTo>
                    <a:pt x="431990" y="280504"/>
                  </a:lnTo>
                  <a:lnTo>
                    <a:pt x="430377" y="279412"/>
                  </a:lnTo>
                  <a:lnTo>
                    <a:pt x="429856" y="280504"/>
                  </a:lnTo>
                  <a:lnTo>
                    <a:pt x="430809" y="235673"/>
                  </a:lnTo>
                  <a:lnTo>
                    <a:pt x="427037" y="194741"/>
                  </a:lnTo>
                  <a:lnTo>
                    <a:pt x="407047" y="124587"/>
                  </a:lnTo>
                  <a:lnTo>
                    <a:pt x="373316" y="70040"/>
                  </a:lnTo>
                  <a:lnTo>
                    <a:pt x="329285" y="31102"/>
                  </a:lnTo>
                  <a:lnTo>
                    <a:pt x="278396" y="7747"/>
                  </a:lnTo>
                  <a:lnTo>
                    <a:pt x="224066" y="0"/>
                  </a:lnTo>
                  <a:lnTo>
                    <a:pt x="196697" y="1968"/>
                  </a:lnTo>
                  <a:lnTo>
                    <a:pt x="143675" y="17589"/>
                  </a:lnTo>
                  <a:lnTo>
                    <a:pt x="95808" y="48793"/>
                  </a:lnTo>
                  <a:lnTo>
                    <a:pt x="56540" y="95580"/>
                  </a:lnTo>
                  <a:lnTo>
                    <a:pt x="29298" y="157937"/>
                  </a:lnTo>
                  <a:lnTo>
                    <a:pt x="17526" y="235864"/>
                  </a:lnTo>
                  <a:lnTo>
                    <a:pt x="18516" y="280657"/>
                  </a:lnTo>
                  <a:lnTo>
                    <a:pt x="17919" y="279412"/>
                  </a:lnTo>
                  <a:lnTo>
                    <a:pt x="0" y="291541"/>
                  </a:lnTo>
                  <a:lnTo>
                    <a:pt x="279" y="322859"/>
                  </a:lnTo>
                  <a:lnTo>
                    <a:pt x="8178" y="358495"/>
                  </a:lnTo>
                  <a:lnTo>
                    <a:pt x="13081" y="383400"/>
                  </a:lnTo>
                  <a:lnTo>
                    <a:pt x="16637" y="392658"/>
                  </a:lnTo>
                  <a:lnTo>
                    <a:pt x="23418" y="399643"/>
                  </a:lnTo>
                  <a:lnTo>
                    <a:pt x="31711" y="401675"/>
                  </a:lnTo>
                  <a:lnTo>
                    <a:pt x="39801" y="396100"/>
                  </a:lnTo>
                  <a:lnTo>
                    <a:pt x="53721" y="432130"/>
                  </a:lnTo>
                  <a:lnTo>
                    <a:pt x="91414" y="494944"/>
                  </a:lnTo>
                  <a:lnTo>
                    <a:pt x="140030" y="536790"/>
                  </a:lnTo>
                  <a:lnTo>
                    <a:pt x="194818" y="556628"/>
                  </a:lnTo>
                  <a:lnTo>
                    <a:pt x="224180" y="559231"/>
                  </a:lnTo>
                  <a:lnTo>
                    <a:pt x="253530" y="556628"/>
                  </a:lnTo>
                  <a:lnTo>
                    <a:pt x="308330" y="536778"/>
                  </a:lnTo>
                  <a:lnTo>
                    <a:pt x="356946" y="494944"/>
                  </a:lnTo>
                  <a:lnTo>
                    <a:pt x="394652" y="432092"/>
                  </a:lnTo>
                  <a:lnTo>
                    <a:pt x="408533" y="396163"/>
                  </a:lnTo>
                  <a:lnTo>
                    <a:pt x="416610" y="401675"/>
                  </a:lnTo>
                  <a:lnTo>
                    <a:pt x="424878" y="399618"/>
                  </a:lnTo>
                  <a:lnTo>
                    <a:pt x="428244" y="396163"/>
                  </a:lnTo>
                  <a:lnTo>
                    <a:pt x="431660" y="392645"/>
                  </a:lnTo>
                  <a:lnTo>
                    <a:pt x="435216" y="383400"/>
                  </a:lnTo>
                  <a:lnTo>
                    <a:pt x="440118" y="358444"/>
                  </a:lnTo>
                  <a:lnTo>
                    <a:pt x="447992" y="322846"/>
                  </a:lnTo>
                  <a:lnTo>
                    <a:pt x="448284" y="291503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64827" y="4952653"/>
              <a:ext cx="218122" cy="6791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711686" y="5054344"/>
              <a:ext cx="217170" cy="126364"/>
            </a:xfrm>
            <a:custGeom>
              <a:avLst/>
              <a:gdLst/>
              <a:ahLst/>
              <a:cxnLst/>
              <a:rect l="l" t="t" r="r" b="b"/>
              <a:pathLst>
                <a:path w="217169" h="126364">
                  <a:moveTo>
                    <a:pt x="135229" y="0"/>
                  </a:moveTo>
                  <a:lnTo>
                    <a:pt x="0" y="16776"/>
                  </a:lnTo>
                  <a:lnTo>
                    <a:pt x="171259" y="126288"/>
                  </a:lnTo>
                  <a:lnTo>
                    <a:pt x="216814" y="43243"/>
                  </a:lnTo>
                  <a:lnTo>
                    <a:pt x="1352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1906809" y="5097587"/>
              <a:ext cx="67310" cy="49530"/>
            </a:xfrm>
            <a:custGeom>
              <a:avLst/>
              <a:gdLst/>
              <a:ahLst/>
              <a:cxnLst/>
              <a:rect l="l" t="t" r="r" b="b"/>
              <a:pathLst>
                <a:path w="67310" h="49529">
                  <a:moveTo>
                    <a:pt x="21691" y="0"/>
                  </a:moveTo>
                  <a:lnTo>
                    <a:pt x="0" y="39535"/>
                  </a:lnTo>
                  <a:lnTo>
                    <a:pt x="24472" y="45453"/>
                  </a:lnTo>
                  <a:lnTo>
                    <a:pt x="39617" y="48352"/>
                  </a:lnTo>
                  <a:lnTo>
                    <a:pt x="51724" y="49064"/>
                  </a:lnTo>
                  <a:lnTo>
                    <a:pt x="67081" y="48425"/>
                  </a:lnTo>
                  <a:lnTo>
                    <a:pt x="216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2017965" y="5054344"/>
              <a:ext cx="217170" cy="126364"/>
            </a:xfrm>
            <a:custGeom>
              <a:avLst/>
              <a:gdLst/>
              <a:ahLst/>
              <a:cxnLst/>
              <a:rect l="l" t="t" r="r" b="b"/>
              <a:pathLst>
                <a:path w="217169" h="126364">
                  <a:moveTo>
                    <a:pt x="81584" y="0"/>
                  </a:moveTo>
                  <a:lnTo>
                    <a:pt x="0" y="43243"/>
                  </a:lnTo>
                  <a:lnTo>
                    <a:pt x="45554" y="126288"/>
                  </a:lnTo>
                  <a:lnTo>
                    <a:pt x="216814" y="16776"/>
                  </a:lnTo>
                  <a:lnTo>
                    <a:pt x="815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1972575" y="5097587"/>
              <a:ext cx="67310" cy="49530"/>
            </a:xfrm>
            <a:custGeom>
              <a:avLst/>
              <a:gdLst/>
              <a:ahLst/>
              <a:cxnLst/>
              <a:rect l="l" t="t" r="r" b="b"/>
              <a:pathLst>
                <a:path w="67310" h="49529">
                  <a:moveTo>
                    <a:pt x="45389" y="0"/>
                  </a:moveTo>
                  <a:lnTo>
                    <a:pt x="0" y="48425"/>
                  </a:lnTo>
                  <a:lnTo>
                    <a:pt x="15357" y="49064"/>
                  </a:lnTo>
                  <a:lnTo>
                    <a:pt x="27463" y="48352"/>
                  </a:lnTo>
                  <a:lnTo>
                    <a:pt x="42608" y="45453"/>
                  </a:lnTo>
                  <a:lnTo>
                    <a:pt x="67081" y="39535"/>
                  </a:lnTo>
                  <a:lnTo>
                    <a:pt x="4538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638586" y="4385213"/>
              <a:ext cx="675005" cy="744855"/>
            </a:xfrm>
            <a:custGeom>
              <a:avLst/>
              <a:gdLst/>
              <a:ahLst/>
              <a:cxnLst/>
              <a:rect l="l" t="t" r="r" b="b"/>
              <a:pathLst>
                <a:path w="675005" h="744854">
                  <a:moveTo>
                    <a:pt x="332168" y="0"/>
                  </a:moveTo>
                  <a:lnTo>
                    <a:pt x="332168" y="317"/>
                  </a:lnTo>
                  <a:lnTo>
                    <a:pt x="281077" y="6346"/>
                  </a:lnTo>
                  <a:lnTo>
                    <a:pt x="235553" y="18516"/>
                  </a:lnTo>
                  <a:lnTo>
                    <a:pt x="195267" y="36296"/>
                  </a:lnTo>
                  <a:lnTo>
                    <a:pt x="159887" y="59155"/>
                  </a:lnTo>
                  <a:lnTo>
                    <a:pt x="129083" y="86563"/>
                  </a:lnTo>
                  <a:lnTo>
                    <a:pt x="102525" y="117988"/>
                  </a:lnTo>
                  <a:lnTo>
                    <a:pt x="79881" y="152900"/>
                  </a:lnTo>
                  <a:lnTo>
                    <a:pt x="60822" y="190767"/>
                  </a:lnTo>
                  <a:lnTo>
                    <a:pt x="45016" y="231059"/>
                  </a:lnTo>
                  <a:lnTo>
                    <a:pt x="32134" y="273244"/>
                  </a:lnTo>
                  <a:lnTo>
                    <a:pt x="21844" y="316792"/>
                  </a:lnTo>
                  <a:lnTo>
                    <a:pt x="13816" y="361171"/>
                  </a:lnTo>
                  <a:lnTo>
                    <a:pt x="7720" y="405852"/>
                  </a:lnTo>
                  <a:lnTo>
                    <a:pt x="3225" y="450302"/>
                  </a:lnTo>
                  <a:lnTo>
                    <a:pt x="0" y="493991"/>
                  </a:lnTo>
                  <a:lnTo>
                    <a:pt x="28643" y="624823"/>
                  </a:lnTo>
                  <a:lnTo>
                    <a:pt x="104919" y="700789"/>
                  </a:lnTo>
                  <a:lnTo>
                    <a:pt x="183746" y="736011"/>
                  </a:lnTo>
                  <a:lnTo>
                    <a:pt x="220040" y="744613"/>
                  </a:lnTo>
                  <a:lnTo>
                    <a:pt x="169388" y="598613"/>
                  </a:lnTo>
                  <a:lnTo>
                    <a:pt x="160024" y="418660"/>
                  </a:lnTo>
                  <a:lnTo>
                    <a:pt x="170289" y="265869"/>
                  </a:lnTo>
                  <a:lnTo>
                    <a:pt x="178523" y="201358"/>
                  </a:lnTo>
                  <a:lnTo>
                    <a:pt x="613854" y="201358"/>
                  </a:lnTo>
                  <a:lnTo>
                    <a:pt x="609699" y="190767"/>
                  </a:lnTo>
                  <a:lnTo>
                    <a:pt x="590640" y="152900"/>
                  </a:lnTo>
                  <a:lnTo>
                    <a:pt x="567996" y="117988"/>
                  </a:lnTo>
                  <a:lnTo>
                    <a:pt x="541438" y="86563"/>
                  </a:lnTo>
                  <a:lnTo>
                    <a:pt x="510634" y="59155"/>
                  </a:lnTo>
                  <a:lnTo>
                    <a:pt x="475254" y="36296"/>
                  </a:lnTo>
                  <a:lnTo>
                    <a:pt x="434968" y="18516"/>
                  </a:lnTo>
                  <a:lnTo>
                    <a:pt x="389444" y="6346"/>
                  </a:lnTo>
                  <a:lnTo>
                    <a:pt x="338353" y="317"/>
                  </a:lnTo>
                  <a:lnTo>
                    <a:pt x="338353" y="152"/>
                  </a:lnTo>
                  <a:lnTo>
                    <a:pt x="335267" y="152"/>
                  </a:lnTo>
                  <a:lnTo>
                    <a:pt x="334225" y="114"/>
                  </a:lnTo>
                  <a:lnTo>
                    <a:pt x="333209" y="38"/>
                  </a:lnTo>
                  <a:lnTo>
                    <a:pt x="332168" y="0"/>
                  </a:lnTo>
                  <a:close/>
                </a:path>
                <a:path w="675005" h="744854">
                  <a:moveTo>
                    <a:pt x="613854" y="201358"/>
                  </a:moveTo>
                  <a:lnTo>
                    <a:pt x="492010" y="201358"/>
                  </a:lnTo>
                  <a:lnTo>
                    <a:pt x="526894" y="433939"/>
                  </a:lnTo>
                  <a:lnTo>
                    <a:pt x="534196" y="568055"/>
                  </a:lnTo>
                  <a:lnTo>
                    <a:pt x="510023" y="654636"/>
                  </a:lnTo>
                  <a:lnTo>
                    <a:pt x="450481" y="744613"/>
                  </a:lnTo>
                  <a:lnTo>
                    <a:pt x="585343" y="721952"/>
                  </a:lnTo>
                  <a:lnTo>
                    <a:pt x="653218" y="688292"/>
                  </a:lnTo>
                  <a:lnTo>
                    <a:pt x="674734" y="620137"/>
                  </a:lnTo>
                  <a:lnTo>
                    <a:pt x="670521" y="493991"/>
                  </a:lnTo>
                  <a:lnTo>
                    <a:pt x="667296" y="450302"/>
                  </a:lnTo>
                  <a:lnTo>
                    <a:pt x="662801" y="405852"/>
                  </a:lnTo>
                  <a:lnTo>
                    <a:pt x="656705" y="361171"/>
                  </a:lnTo>
                  <a:lnTo>
                    <a:pt x="648677" y="316792"/>
                  </a:lnTo>
                  <a:lnTo>
                    <a:pt x="638387" y="273244"/>
                  </a:lnTo>
                  <a:lnTo>
                    <a:pt x="625505" y="231059"/>
                  </a:lnTo>
                  <a:lnTo>
                    <a:pt x="613854" y="201358"/>
                  </a:lnTo>
                  <a:close/>
                </a:path>
                <a:path w="675005" h="744854">
                  <a:moveTo>
                    <a:pt x="492010" y="201358"/>
                  </a:moveTo>
                  <a:lnTo>
                    <a:pt x="178523" y="201358"/>
                  </a:lnTo>
                  <a:lnTo>
                    <a:pt x="230742" y="203850"/>
                  </a:lnTo>
                  <a:lnTo>
                    <a:pt x="282994" y="205346"/>
                  </a:lnTo>
                  <a:lnTo>
                    <a:pt x="335262" y="205844"/>
                  </a:lnTo>
                  <a:lnTo>
                    <a:pt x="387532" y="205346"/>
                  </a:lnTo>
                  <a:lnTo>
                    <a:pt x="439786" y="203850"/>
                  </a:lnTo>
                  <a:lnTo>
                    <a:pt x="492010" y="201358"/>
                  </a:lnTo>
                  <a:close/>
                </a:path>
                <a:path w="675005" h="744854">
                  <a:moveTo>
                    <a:pt x="338353" y="0"/>
                  </a:moveTo>
                  <a:lnTo>
                    <a:pt x="337312" y="38"/>
                  </a:lnTo>
                  <a:lnTo>
                    <a:pt x="336295" y="114"/>
                  </a:lnTo>
                  <a:lnTo>
                    <a:pt x="335267" y="152"/>
                  </a:lnTo>
                  <a:lnTo>
                    <a:pt x="338353" y="152"/>
                  </a:lnTo>
                  <a:lnTo>
                    <a:pt x="338353" y="0"/>
                  </a:lnTo>
                  <a:close/>
                </a:path>
              </a:pathLst>
            </a:custGeom>
            <a:solidFill>
              <a:srgbClr val="F6E1B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754267" y="4308847"/>
              <a:ext cx="439420" cy="255270"/>
            </a:xfrm>
            <a:custGeom>
              <a:avLst/>
              <a:gdLst/>
              <a:ahLst/>
              <a:cxnLst/>
              <a:rect l="l" t="t" r="r" b="b"/>
              <a:pathLst>
                <a:path w="439419" h="255270">
                  <a:moveTo>
                    <a:pt x="219625" y="0"/>
                  </a:moveTo>
                  <a:lnTo>
                    <a:pt x="170629" y="2602"/>
                  </a:lnTo>
                  <a:lnTo>
                    <a:pt x="122901" y="10410"/>
                  </a:lnTo>
                  <a:lnTo>
                    <a:pt x="77708" y="23423"/>
                  </a:lnTo>
                  <a:lnTo>
                    <a:pt x="36318" y="41641"/>
                  </a:lnTo>
                  <a:lnTo>
                    <a:pt x="0" y="65065"/>
                  </a:lnTo>
                  <a:lnTo>
                    <a:pt x="29578" y="254993"/>
                  </a:lnTo>
                  <a:lnTo>
                    <a:pt x="68637" y="230523"/>
                  </a:lnTo>
                  <a:lnTo>
                    <a:pt x="110077" y="212170"/>
                  </a:lnTo>
                  <a:lnTo>
                    <a:pt x="153217" y="199935"/>
                  </a:lnTo>
                  <a:lnTo>
                    <a:pt x="197376" y="193817"/>
                  </a:lnTo>
                  <a:lnTo>
                    <a:pt x="241875" y="193817"/>
                  </a:lnTo>
                  <a:lnTo>
                    <a:pt x="286033" y="199935"/>
                  </a:lnTo>
                  <a:lnTo>
                    <a:pt x="329171" y="212170"/>
                  </a:lnTo>
                  <a:lnTo>
                    <a:pt x="370608" y="230523"/>
                  </a:lnTo>
                  <a:lnTo>
                    <a:pt x="409663" y="254993"/>
                  </a:lnTo>
                  <a:lnTo>
                    <a:pt x="439242" y="65065"/>
                  </a:lnTo>
                  <a:lnTo>
                    <a:pt x="402927" y="41641"/>
                  </a:lnTo>
                  <a:lnTo>
                    <a:pt x="361539" y="23423"/>
                  </a:lnTo>
                  <a:lnTo>
                    <a:pt x="316348" y="10410"/>
                  </a:lnTo>
                  <a:lnTo>
                    <a:pt x="268621" y="2602"/>
                  </a:lnTo>
                  <a:lnTo>
                    <a:pt x="219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1925485" y="4368533"/>
              <a:ext cx="95885" cy="95250"/>
            </a:xfrm>
            <a:custGeom>
              <a:avLst/>
              <a:gdLst/>
              <a:ahLst/>
              <a:cxnLst/>
              <a:rect l="l" t="t" r="r" b="b"/>
              <a:pathLst>
                <a:path w="95885" h="95250">
                  <a:moveTo>
                    <a:pt x="95732" y="34290"/>
                  </a:moveTo>
                  <a:lnTo>
                    <a:pt x="62115" y="34290"/>
                  </a:lnTo>
                  <a:lnTo>
                    <a:pt x="62115" y="0"/>
                  </a:lnTo>
                  <a:lnTo>
                    <a:pt x="33616" y="0"/>
                  </a:lnTo>
                  <a:lnTo>
                    <a:pt x="33616" y="34290"/>
                  </a:lnTo>
                  <a:lnTo>
                    <a:pt x="0" y="34290"/>
                  </a:lnTo>
                  <a:lnTo>
                    <a:pt x="0" y="62230"/>
                  </a:lnTo>
                  <a:lnTo>
                    <a:pt x="33616" y="62230"/>
                  </a:lnTo>
                  <a:lnTo>
                    <a:pt x="33616" y="95250"/>
                  </a:lnTo>
                  <a:lnTo>
                    <a:pt x="62115" y="95250"/>
                  </a:lnTo>
                  <a:lnTo>
                    <a:pt x="62115" y="62230"/>
                  </a:lnTo>
                  <a:lnTo>
                    <a:pt x="95732" y="62230"/>
                  </a:lnTo>
                  <a:lnTo>
                    <a:pt x="95732" y="3429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43767" y="2888456"/>
            <a:ext cx="1722120" cy="46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750"/>
              </a:lnSpc>
              <a:spcBef>
                <a:spcPts val="100"/>
              </a:spcBef>
            </a:pPr>
            <a:r>
              <a:rPr sz="1500" b="1" spc="-10" dirty="0">
                <a:latin typeface="Arial"/>
                <a:cs typeface="Arial"/>
              </a:rPr>
              <a:t>«ЛЖЕСОТРУДНИК</a:t>
            </a:r>
            <a:endParaRPr sz="1500" dirty="0">
              <a:latin typeface="Arial"/>
              <a:cs typeface="Arial"/>
            </a:endParaRPr>
          </a:p>
          <a:p>
            <a:pPr marR="5080" algn="r">
              <a:lnSpc>
                <a:spcPts val="1750"/>
              </a:lnSpc>
            </a:pPr>
            <a:r>
              <a:rPr sz="1500" b="1" spc="-10" dirty="0">
                <a:latin typeface="Arial"/>
                <a:cs typeface="Arial"/>
              </a:rPr>
              <a:t>БАНКА»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0169" y="5346287"/>
            <a:ext cx="1579880" cy="4699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929640">
              <a:lnSpc>
                <a:spcPts val="1700"/>
              </a:lnSpc>
              <a:spcBef>
                <a:spcPts val="240"/>
              </a:spcBef>
            </a:pPr>
            <a:r>
              <a:rPr sz="1500" b="1" spc="-45" dirty="0">
                <a:latin typeface="Arial"/>
                <a:cs typeface="Arial"/>
              </a:rPr>
              <a:t>«ДРУГ, </a:t>
            </a:r>
            <a:r>
              <a:rPr sz="1500" b="1" spc="-10" dirty="0">
                <a:latin typeface="Arial"/>
                <a:cs typeface="Arial"/>
              </a:rPr>
              <a:t>РОДСТВЕННИК»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7573" y="1193415"/>
            <a:ext cx="967041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/>
              <a:t>ТЕЛЕФОННЫЕ</a:t>
            </a:r>
            <a:r>
              <a:rPr sz="2500" spc="-20" dirty="0"/>
              <a:t> </a:t>
            </a:r>
            <a:r>
              <a:rPr sz="2500" dirty="0"/>
              <a:t>МОШЕННИКИ:</a:t>
            </a:r>
            <a:r>
              <a:rPr sz="2500" spc="-20" dirty="0"/>
              <a:t> </a:t>
            </a:r>
            <a:r>
              <a:rPr sz="2500" spc="-35" dirty="0"/>
              <a:t>РАСПРОСТРАНЕННЫЕ</a:t>
            </a:r>
            <a:r>
              <a:rPr sz="2500" spc="-20" dirty="0"/>
              <a:t> </a:t>
            </a:r>
            <a:r>
              <a:rPr sz="2500" spc="-10" dirty="0"/>
              <a:t>СХЕМЫ</a:t>
            </a:r>
            <a:endParaRPr sz="2500" dirty="0"/>
          </a:p>
        </p:txBody>
      </p:sp>
      <p:sp>
        <p:nvSpPr>
          <p:cNvPr id="6" name="object 6"/>
          <p:cNvSpPr/>
          <p:nvPr/>
        </p:nvSpPr>
        <p:spPr>
          <a:xfrm>
            <a:off x="2046465" y="1953147"/>
            <a:ext cx="9112250" cy="2090420"/>
          </a:xfrm>
          <a:custGeom>
            <a:avLst/>
            <a:gdLst/>
            <a:ahLst/>
            <a:cxnLst/>
            <a:rect l="l" t="t" r="r" b="b"/>
            <a:pathLst>
              <a:path w="9112250" h="2090420">
                <a:moveTo>
                  <a:pt x="8902852" y="0"/>
                </a:moveTo>
                <a:lnTo>
                  <a:pt x="599579" y="0"/>
                </a:lnTo>
                <a:lnTo>
                  <a:pt x="551672" y="6017"/>
                </a:lnTo>
                <a:lnTo>
                  <a:pt x="507694" y="23157"/>
                </a:lnTo>
                <a:lnTo>
                  <a:pt x="468899" y="50053"/>
                </a:lnTo>
                <a:lnTo>
                  <a:pt x="436541" y="85336"/>
                </a:lnTo>
                <a:lnTo>
                  <a:pt x="411876" y="127640"/>
                </a:lnTo>
                <a:lnTo>
                  <a:pt x="396157" y="175596"/>
                </a:lnTo>
                <a:lnTo>
                  <a:pt x="390639" y="227838"/>
                </a:lnTo>
                <a:lnTo>
                  <a:pt x="390639" y="368998"/>
                </a:lnTo>
                <a:lnTo>
                  <a:pt x="0" y="455676"/>
                </a:lnTo>
                <a:lnTo>
                  <a:pt x="390639" y="637273"/>
                </a:lnTo>
                <a:lnTo>
                  <a:pt x="390639" y="1862302"/>
                </a:lnTo>
                <a:lnTo>
                  <a:pt x="396157" y="1914543"/>
                </a:lnTo>
                <a:lnTo>
                  <a:pt x="411876" y="1962500"/>
                </a:lnTo>
                <a:lnTo>
                  <a:pt x="436541" y="2004803"/>
                </a:lnTo>
                <a:lnTo>
                  <a:pt x="468899" y="2040087"/>
                </a:lnTo>
                <a:lnTo>
                  <a:pt x="507694" y="2066982"/>
                </a:lnTo>
                <a:lnTo>
                  <a:pt x="551672" y="2084123"/>
                </a:lnTo>
                <a:lnTo>
                  <a:pt x="599579" y="2090140"/>
                </a:lnTo>
                <a:lnTo>
                  <a:pt x="8902852" y="2090140"/>
                </a:lnTo>
                <a:lnTo>
                  <a:pt x="8950759" y="2084123"/>
                </a:lnTo>
                <a:lnTo>
                  <a:pt x="8994738" y="2066982"/>
                </a:lnTo>
                <a:lnTo>
                  <a:pt x="9033532" y="2040087"/>
                </a:lnTo>
                <a:lnTo>
                  <a:pt x="9065890" y="2004803"/>
                </a:lnTo>
                <a:lnTo>
                  <a:pt x="9090555" y="1962500"/>
                </a:lnTo>
                <a:lnTo>
                  <a:pt x="9106274" y="1914543"/>
                </a:lnTo>
                <a:lnTo>
                  <a:pt x="9111792" y="1862302"/>
                </a:lnTo>
                <a:lnTo>
                  <a:pt x="9111792" y="227838"/>
                </a:lnTo>
                <a:lnTo>
                  <a:pt x="9106274" y="175596"/>
                </a:lnTo>
                <a:lnTo>
                  <a:pt x="9090555" y="127640"/>
                </a:lnTo>
                <a:lnTo>
                  <a:pt x="9065890" y="85336"/>
                </a:lnTo>
                <a:lnTo>
                  <a:pt x="9033532" y="50053"/>
                </a:lnTo>
                <a:lnTo>
                  <a:pt x="8994738" y="23157"/>
                </a:lnTo>
                <a:lnTo>
                  <a:pt x="8950759" y="6017"/>
                </a:lnTo>
                <a:lnTo>
                  <a:pt x="8902852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998906" y="4334695"/>
            <a:ext cx="8413115" cy="2040255"/>
          </a:xfrm>
          <a:custGeom>
            <a:avLst/>
            <a:gdLst/>
            <a:ahLst/>
            <a:cxnLst/>
            <a:rect l="l" t="t" r="r" b="b"/>
            <a:pathLst>
              <a:path w="8413115" h="2040254">
                <a:moveTo>
                  <a:pt x="8219630" y="0"/>
                </a:moveTo>
                <a:lnTo>
                  <a:pt x="545160" y="0"/>
                </a:lnTo>
                <a:lnTo>
                  <a:pt x="500880" y="5872"/>
                </a:lnTo>
                <a:lnTo>
                  <a:pt x="460232" y="22600"/>
                </a:lnTo>
                <a:lnTo>
                  <a:pt x="424376" y="48849"/>
                </a:lnTo>
                <a:lnTo>
                  <a:pt x="394469" y="83284"/>
                </a:lnTo>
                <a:lnTo>
                  <a:pt x="371672" y="124569"/>
                </a:lnTo>
                <a:lnTo>
                  <a:pt x="357144" y="171370"/>
                </a:lnTo>
                <a:lnTo>
                  <a:pt x="352044" y="222351"/>
                </a:lnTo>
                <a:lnTo>
                  <a:pt x="352044" y="360108"/>
                </a:lnTo>
                <a:lnTo>
                  <a:pt x="0" y="532129"/>
                </a:lnTo>
                <a:lnTo>
                  <a:pt x="352044" y="621944"/>
                </a:lnTo>
                <a:lnTo>
                  <a:pt x="352044" y="1817484"/>
                </a:lnTo>
                <a:lnTo>
                  <a:pt x="357144" y="1868469"/>
                </a:lnTo>
                <a:lnTo>
                  <a:pt x="371672" y="1915272"/>
                </a:lnTo>
                <a:lnTo>
                  <a:pt x="394469" y="1956557"/>
                </a:lnTo>
                <a:lnTo>
                  <a:pt x="424376" y="1990990"/>
                </a:lnTo>
                <a:lnTo>
                  <a:pt x="460232" y="2017237"/>
                </a:lnTo>
                <a:lnTo>
                  <a:pt x="500880" y="2033963"/>
                </a:lnTo>
                <a:lnTo>
                  <a:pt x="545160" y="2039835"/>
                </a:lnTo>
                <a:lnTo>
                  <a:pt x="8219630" y="2039835"/>
                </a:lnTo>
                <a:lnTo>
                  <a:pt x="8263910" y="2033963"/>
                </a:lnTo>
                <a:lnTo>
                  <a:pt x="8304557" y="2017237"/>
                </a:lnTo>
                <a:lnTo>
                  <a:pt x="8340414" y="1990990"/>
                </a:lnTo>
                <a:lnTo>
                  <a:pt x="8370321" y="1956557"/>
                </a:lnTo>
                <a:lnTo>
                  <a:pt x="8393118" y="1915272"/>
                </a:lnTo>
                <a:lnTo>
                  <a:pt x="8407646" y="1868469"/>
                </a:lnTo>
                <a:lnTo>
                  <a:pt x="8412746" y="1817484"/>
                </a:lnTo>
                <a:lnTo>
                  <a:pt x="8412746" y="222351"/>
                </a:lnTo>
                <a:lnTo>
                  <a:pt x="8407646" y="171370"/>
                </a:lnTo>
                <a:lnTo>
                  <a:pt x="8393118" y="124569"/>
                </a:lnTo>
                <a:lnTo>
                  <a:pt x="8370321" y="83284"/>
                </a:lnTo>
                <a:lnTo>
                  <a:pt x="8340414" y="48849"/>
                </a:lnTo>
                <a:lnTo>
                  <a:pt x="8304557" y="22600"/>
                </a:lnTo>
                <a:lnTo>
                  <a:pt x="8263910" y="5872"/>
                </a:lnTo>
                <a:lnTo>
                  <a:pt x="8219630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2663317" y="2202432"/>
            <a:ext cx="680847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«С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вашей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карты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пытаются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перевести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деньги»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63317" y="2583432"/>
            <a:ext cx="8024495" cy="10414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500" dirty="0">
                <a:latin typeface="Arial"/>
                <a:cs typeface="Arial"/>
              </a:rPr>
              <a:t>«Ваша</a:t>
            </a:r>
            <a:r>
              <a:rPr sz="2500" spc="-7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карта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(счет)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заблокирована»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500" dirty="0">
                <a:latin typeface="Arial"/>
                <a:cs typeface="Arial"/>
              </a:rPr>
              <a:t>«По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карте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зафиксирована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подозрительная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операция»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05657" y="4510975"/>
            <a:ext cx="7317105" cy="15367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5080">
              <a:lnSpc>
                <a:spcPct val="76700"/>
              </a:lnSpc>
              <a:spcBef>
                <a:spcPts val="800"/>
              </a:spcBef>
            </a:pPr>
            <a:r>
              <a:rPr sz="2500" dirty="0">
                <a:latin typeface="Arial"/>
                <a:cs typeface="Arial"/>
              </a:rPr>
              <a:t>«Ваш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сын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попал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аварию,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ему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срочно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требуется </a:t>
            </a:r>
            <a:r>
              <a:rPr sz="2500" dirty="0">
                <a:latin typeface="Arial"/>
                <a:cs typeface="Arial"/>
              </a:rPr>
              <a:t>дорогостоящее</a:t>
            </a:r>
            <a:r>
              <a:rPr sz="2500" spc="-13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лекарство»</a:t>
            </a:r>
            <a:endParaRPr sz="2500" dirty="0">
              <a:latin typeface="Arial"/>
              <a:cs typeface="Arial"/>
            </a:endParaRPr>
          </a:p>
          <a:p>
            <a:pPr marL="12700" marR="286385">
              <a:lnSpc>
                <a:spcPct val="76700"/>
              </a:lnSpc>
              <a:spcBef>
                <a:spcPts val="1995"/>
              </a:spcBef>
            </a:pPr>
            <a:r>
              <a:rPr sz="2500" dirty="0">
                <a:latin typeface="Arial"/>
                <a:cs typeface="Arial"/>
              </a:rPr>
              <a:t>«Ваш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сын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только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что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</a:t>
            </a:r>
            <a:r>
              <a:rPr sz="2500" spc="-35" dirty="0">
                <a:latin typeface="Arial"/>
                <a:cs typeface="Arial"/>
              </a:rPr>
              <a:t> результате </a:t>
            </a:r>
            <a:r>
              <a:rPr sz="2500" dirty="0">
                <a:latin typeface="Arial"/>
                <a:cs typeface="Arial"/>
              </a:rPr>
              <a:t>ДТП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сбил </a:t>
            </a:r>
            <a:r>
              <a:rPr sz="2500" dirty="0">
                <a:latin typeface="Arial"/>
                <a:cs typeface="Arial"/>
              </a:rPr>
              <a:t>человека.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Я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готов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помочь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избежать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наказания»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2" name="object 12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051844" y="1978106"/>
            <a:ext cx="843915" cy="820419"/>
            <a:chOff x="1051844" y="1978106"/>
            <a:chExt cx="843915" cy="820419"/>
          </a:xfrm>
        </p:grpSpPr>
        <p:sp>
          <p:nvSpPr>
            <p:cNvPr id="23" name="object 23"/>
            <p:cNvSpPr/>
            <p:nvPr/>
          </p:nvSpPr>
          <p:spPr>
            <a:xfrm>
              <a:off x="1364234" y="2518929"/>
              <a:ext cx="219075" cy="279400"/>
            </a:xfrm>
            <a:custGeom>
              <a:avLst/>
              <a:gdLst/>
              <a:ahLst/>
              <a:cxnLst/>
              <a:rect l="l" t="t" r="r" b="b"/>
              <a:pathLst>
                <a:path w="219075" h="279400">
                  <a:moveTo>
                    <a:pt x="200444" y="0"/>
                  </a:moveTo>
                  <a:lnTo>
                    <a:pt x="179552" y="13138"/>
                  </a:lnTo>
                  <a:lnTo>
                    <a:pt x="157318" y="22850"/>
                  </a:lnTo>
                  <a:lnTo>
                    <a:pt x="133935" y="28871"/>
                  </a:lnTo>
                  <a:lnTo>
                    <a:pt x="109601" y="30937"/>
                  </a:lnTo>
                  <a:lnTo>
                    <a:pt x="85264" y="28871"/>
                  </a:lnTo>
                  <a:lnTo>
                    <a:pt x="61879" y="22850"/>
                  </a:lnTo>
                  <a:lnTo>
                    <a:pt x="39644" y="13138"/>
                  </a:lnTo>
                  <a:lnTo>
                    <a:pt x="18757" y="0"/>
                  </a:lnTo>
                  <a:lnTo>
                    <a:pt x="17986" y="17279"/>
                  </a:lnTo>
                  <a:lnTo>
                    <a:pt x="14765" y="33586"/>
                  </a:lnTo>
                  <a:lnTo>
                    <a:pt x="8851" y="48000"/>
                  </a:lnTo>
                  <a:lnTo>
                    <a:pt x="0" y="59601"/>
                  </a:lnTo>
                  <a:lnTo>
                    <a:pt x="51003" y="279374"/>
                  </a:lnTo>
                  <a:lnTo>
                    <a:pt x="167919" y="279374"/>
                  </a:lnTo>
                  <a:lnTo>
                    <a:pt x="218592" y="58978"/>
                  </a:lnTo>
                  <a:lnTo>
                    <a:pt x="210041" y="47379"/>
                  </a:lnTo>
                  <a:lnTo>
                    <a:pt x="204317" y="33094"/>
                  </a:lnTo>
                  <a:lnTo>
                    <a:pt x="201193" y="17007"/>
                  </a:lnTo>
                  <a:lnTo>
                    <a:pt x="200444" y="0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051844" y="2568080"/>
              <a:ext cx="843915" cy="230504"/>
            </a:xfrm>
            <a:custGeom>
              <a:avLst/>
              <a:gdLst/>
              <a:ahLst/>
              <a:cxnLst/>
              <a:rect l="l" t="t" r="r" b="b"/>
              <a:pathLst>
                <a:path w="843914" h="230505">
                  <a:moveTo>
                    <a:pt x="523138" y="0"/>
                  </a:moveTo>
                  <a:lnTo>
                    <a:pt x="452626" y="23717"/>
                  </a:lnTo>
                  <a:lnTo>
                    <a:pt x="392599" y="24345"/>
                  </a:lnTo>
                  <a:lnTo>
                    <a:pt x="347068" y="12887"/>
                  </a:lnTo>
                  <a:lnTo>
                    <a:pt x="320039" y="342"/>
                  </a:lnTo>
                  <a:lnTo>
                    <a:pt x="313469" y="9032"/>
                  </a:lnTo>
                  <a:lnTo>
                    <a:pt x="305157" y="15717"/>
                  </a:lnTo>
                  <a:lnTo>
                    <a:pt x="294999" y="20015"/>
                  </a:lnTo>
                  <a:lnTo>
                    <a:pt x="282892" y="21539"/>
                  </a:lnTo>
                  <a:lnTo>
                    <a:pt x="242073" y="22053"/>
                  </a:lnTo>
                  <a:lnTo>
                    <a:pt x="191492" y="25965"/>
                  </a:lnTo>
                  <a:lnTo>
                    <a:pt x="138993" y="36141"/>
                  </a:lnTo>
                  <a:lnTo>
                    <a:pt x="92422" y="55448"/>
                  </a:lnTo>
                  <a:lnTo>
                    <a:pt x="59626" y="86753"/>
                  </a:lnTo>
                  <a:lnTo>
                    <a:pt x="33925" y="136070"/>
                  </a:lnTo>
                  <a:lnTo>
                    <a:pt x="15249" y="182395"/>
                  </a:lnTo>
                  <a:lnTo>
                    <a:pt x="0" y="230212"/>
                  </a:lnTo>
                  <a:lnTo>
                    <a:pt x="843381" y="230212"/>
                  </a:lnTo>
                  <a:lnTo>
                    <a:pt x="830748" y="183144"/>
                  </a:lnTo>
                  <a:lnTo>
                    <a:pt x="806525" y="124864"/>
                  </a:lnTo>
                  <a:lnTo>
                    <a:pt x="783755" y="86753"/>
                  </a:lnTo>
                  <a:lnTo>
                    <a:pt x="750958" y="55448"/>
                  </a:lnTo>
                  <a:lnTo>
                    <a:pt x="704388" y="36141"/>
                  </a:lnTo>
                  <a:lnTo>
                    <a:pt x="651889" y="25965"/>
                  </a:lnTo>
                  <a:lnTo>
                    <a:pt x="601307" y="22053"/>
                  </a:lnTo>
                  <a:lnTo>
                    <a:pt x="560489" y="21539"/>
                  </a:lnTo>
                  <a:lnTo>
                    <a:pt x="548291" y="20000"/>
                  </a:lnTo>
                  <a:lnTo>
                    <a:pt x="538070" y="15632"/>
                  </a:lnTo>
                  <a:lnTo>
                    <a:pt x="529720" y="8832"/>
                  </a:lnTo>
                  <a:lnTo>
                    <a:pt x="523138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3403" y="2541534"/>
              <a:ext cx="240231" cy="25676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2169" y="2577909"/>
              <a:ext cx="843915" cy="220979"/>
            </a:xfrm>
            <a:custGeom>
              <a:avLst/>
              <a:gdLst/>
              <a:ahLst/>
              <a:cxnLst/>
              <a:rect l="l" t="t" r="r" b="b"/>
              <a:pathLst>
                <a:path w="843914" h="220980">
                  <a:moveTo>
                    <a:pt x="363054" y="220395"/>
                  </a:moveTo>
                  <a:lnTo>
                    <a:pt x="312064" y="622"/>
                  </a:lnTo>
                  <a:lnTo>
                    <a:pt x="306171" y="5283"/>
                  </a:lnTo>
                  <a:lnTo>
                    <a:pt x="299364" y="8775"/>
                  </a:lnTo>
                  <a:lnTo>
                    <a:pt x="291604" y="10972"/>
                  </a:lnTo>
                  <a:lnTo>
                    <a:pt x="282867" y="11734"/>
                  </a:lnTo>
                  <a:lnTo>
                    <a:pt x="242062" y="12255"/>
                  </a:lnTo>
                  <a:lnTo>
                    <a:pt x="191477" y="16167"/>
                  </a:lnTo>
                  <a:lnTo>
                    <a:pt x="138988" y="26339"/>
                  </a:lnTo>
                  <a:lnTo>
                    <a:pt x="92430" y="45643"/>
                  </a:lnTo>
                  <a:lnTo>
                    <a:pt x="59626" y="76936"/>
                  </a:lnTo>
                  <a:lnTo>
                    <a:pt x="33934" y="126250"/>
                  </a:lnTo>
                  <a:lnTo>
                    <a:pt x="15252" y="172580"/>
                  </a:lnTo>
                  <a:lnTo>
                    <a:pt x="0" y="220395"/>
                  </a:lnTo>
                  <a:lnTo>
                    <a:pt x="363054" y="220395"/>
                  </a:lnTo>
                  <a:close/>
                </a:path>
                <a:path w="843914" h="220980">
                  <a:moveTo>
                    <a:pt x="843330" y="220395"/>
                  </a:moveTo>
                  <a:lnTo>
                    <a:pt x="830694" y="173329"/>
                  </a:lnTo>
                  <a:lnTo>
                    <a:pt x="806462" y="115049"/>
                  </a:lnTo>
                  <a:lnTo>
                    <a:pt x="783704" y="76936"/>
                  </a:lnTo>
                  <a:lnTo>
                    <a:pt x="750900" y="45643"/>
                  </a:lnTo>
                  <a:lnTo>
                    <a:pt x="704342" y="26339"/>
                  </a:lnTo>
                  <a:lnTo>
                    <a:pt x="651840" y="16167"/>
                  </a:lnTo>
                  <a:lnTo>
                    <a:pt x="601268" y="12255"/>
                  </a:lnTo>
                  <a:lnTo>
                    <a:pt x="560463" y="11734"/>
                  </a:lnTo>
                  <a:lnTo>
                    <a:pt x="551484" y="10934"/>
                  </a:lnTo>
                  <a:lnTo>
                    <a:pt x="543560" y="8610"/>
                  </a:lnTo>
                  <a:lnTo>
                    <a:pt x="536625" y="4914"/>
                  </a:lnTo>
                  <a:lnTo>
                    <a:pt x="530656" y="0"/>
                  </a:lnTo>
                  <a:lnTo>
                    <a:pt x="479983" y="220395"/>
                  </a:lnTo>
                  <a:lnTo>
                    <a:pt x="843330" y="220395"/>
                  </a:lnTo>
                  <a:close/>
                </a:path>
              </a:pathLst>
            </a:custGeom>
            <a:solidFill>
              <a:srgbClr val="9A9A9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279012" y="2039267"/>
              <a:ext cx="389890" cy="485775"/>
            </a:xfrm>
            <a:custGeom>
              <a:avLst/>
              <a:gdLst/>
              <a:ahLst/>
              <a:cxnLst/>
              <a:rect l="l" t="t" r="r" b="b"/>
              <a:pathLst>
                <a:path w="389889" h="485775">
                  <a:moveTo>
                    <a:pt x="372224" y="343690"/>
                  </a:moveTo>
                  <a:lnTo>
                    <a:pt x="34594" y="343690"/>
                  </a:lnTo>
                  <a:lnTo>
                    <a:pt x="46697" y="375008"/>
                  </a:lnTo>
                  <a:lnTo>
                    <a:pt x="79448" y="429587"/>
                  </a:lnTo>
                  <a:lnTo>
                    <a:pt x="121702" y="465952"/>
                  </a:lnTo>
                  <a:lnTo>
                    <a:pt x="169319" y="483191"/>
                  </a:lnTo>
                  <a:lnTo>
                    <a:pt x="194829" y="485460"/>
                  </a:lnTo>
                  <a:lnTo>
                    <a:pt x="220340" y="483191"/>
                  </a:lnTo>
                  <a:lnTo>
                    <a:pt x="267956" y="465947"/>
                  </a:lnTo>
                  <a:lnTo>
                    <a:pt x="310209" y="429583"/>
                  </a:lnTo>
                  <a:lnTo>
                    <a:pt x="342974" y="374969"/>
                  </a:lnTo>
                  <a:lnTo>
                    <a:pt x="355040" y="343754"/>
                  </a:lnTo>
                  <a:lnTo>
                    <a:pt x="372162" y="343754"/>
                  </a:lnTo>
                  <a:close/>
                </a:path>
                <a:path w="389889" h="485775">
                  <a:moveTo>
                    <a:pt x="372162" y="343754"/>
                  </a:moveTo>
                  <a:lnTo>
                    <a:pt x="355040" y="343754"/>
                  </a:lnTo>
                  <a:lnTo>
                    <a:pt x="362055" y="348540"/>
                  </a:lnTo>
                  <a:lnTo>
                    <a:pt x="369248" y="346754"/>
                  </a:lnTo>
                  <a:lnTo>
                    <a:pt x="372162" y="343754"/>
                  </a:lnTo>
                  <a:close/>
                </a:path>
                <a:path w="389889" h="485775">
                  <a:moveTo>
                    <a:pt x="15569" y="242293"/>
                  </a:moveTo>
                  <a:lnTo>
                    <a:pt x="0" y="252821"/>
                  </a:lnTo>
                  <a:lnTo>
                    <a:pt x="249" y="280041"/>
                  </a:lnTo>
                  <a:lnTo>
                    <a:pt x="7113" y="311009"/>
                  </a:lnTo>
                  <a:lnTo>
                    <a:pt x="11370" y="332666"/>
                  </a:lnTo>
                  <a:lnTo>
                    <a:pt x="14464" y="340700"/>
                  </a:lnTo>
                  <a:lnTo>
                    <a:pt x="20365" y="346763"/>
                  </a:lnTo>
                  <a:lnTo>
                    <a:pt x="27573" y="348531"/>
                  </a:lnTo>
                  <a:lnTo>
                    <a:pt x="34594" y="343690"/>
                  </a:lnTo>
                  <a:lnTo>
                    <a:pt x="372224" y="343690"/>
                  </a:lnTo>
                  <a:lnTo>
                    <a:pt x="375132" y="340696"/>
                  </a:lnTo>
                  <a:lnTo>
                    <a:pt x="378220" y="332654"/>
                  </a:lnTo>
                  <a:lnTo>
                    <a:pt x="382488" y="310961"/>
                  </a:lnTo>
                  <a:lnTo>
                    <a:pt x="389333" y="280030"/>
                  </a:lnTo>
                  <a:lnTo>
                    <a:pt x="389583" y="252792"/>
                  </a:lnTo>
                  <a:lnTo>
                    <a:pt x="375607" y="243360"/>
                  </a:lnTo>
                  <a:lnTo>
                    <a:pt x="16102" y="243360"/>
                  </a:lnTo>
                  <a:lnTo>
                    <a:pt x="15569" y="242293"/>
                  </a:lnTo>
                  <a:close/>
                </a:path>
                <a:path w="389889" h="485775">
                  <a:moveTo>
                    <a:pt x="208357" y="0"/>
                  </a:moveTo>
                  <a:lnTo>
                    <a:pt x="154167" y="4462"/>
                  </a:lnTo>
                  <a:lnTo>
                    <a:pt x="103326" y="26614"/>
                  </a:lnTo>
                  <a:lnTo>
                    <a:pt x="60291" y="66449"/>
                  </a:lnTo>
                  <a:lnTo>
                    <a:pt x="29519" y="123961"/>
                  </a:lnTo>
                  <a:lnTo>
                    <a:pt x="15466" y="199144"/>
                  </a:lnTo>
                  <a:lnTo>
                    <a:pt x="16102" y="243360"/>
                  </a:lnTo>
                  <a:lnTo>
                    <a:pt x="375607" y="243360"/>
                  </a:lnTo>
                  <a:lnTo>
                    <a:pt x="375419" y="243233"/>
                  </a:lnTo>
                  <a:lnTo>
                    <a:pt x="373557" y="243233"/>
                  </a:lnTo>
                  <a:lnTo>
                    <a:pt x="374160" y="198981"/>
                  </a:lnTo>
                  <a:lnTo>
                    <a:pt x="369472" y="159160"/>
                  </a:lnTo>
                  <a:lnTo>
                    <a:pt x="346454" y="92806"/>
                  </a:lnTo>
                  <a:lnTo>
                    <a:pt x="308957" y="44165"/>
                  </a:lnTo>
                  <a:lnTo>
                    <a:pt x="261439" y="13232"/>
                  </a:lnTo>
                  <a:lnTo>
                    <a:pt x="235315" y="4403"/>
                  </a:lnTo>
                  <a:lnTo>
                    <a:pt x="208357" y="0"/>
                  </a:lnTo>
                  <a:close/>
                </a:path>
                <a:path w="389889" h="485775">
                  <a:moveTo>
                    <a:pt x="374026" y="242293"/>
                  </a:moveTo>
                  <a:lnTo>
                    <a:pt x="373557" y="243233"/>
                  </a:lnTo>
                  <a:lnTo>
                    <a:pt x="375419" y="243233"/>
                  </a:lnTo>
                  <a:lnTo>
                    <a:pt x="374026" y="242293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9068" y="2490839"/>
              <a:ext cx="189865" cy="59055"/>
            </a:xfrm>
            <a:custGeom>
              <a:avLst/>
              <a:gdLst/>
              <a:ahLst/>
              <a:cxnLst/>
              <a:rect l="l" t="t" r="r" b="b"/>
              <a:pathLst>
                <a:path w="189865" h="59055">
                  <a:moveTo>
                    <a:pt x="189560" y="0"/>
                  </a:moveTo>
                  <a:lnTo>
                    <a:pt x="167905" y="14370"/>
                  </a:lnTo>
                  <a:lnTo>
                    <a:pt x="144735" y="25009"/>
                  </a:lnTo>
                  <a:lnTo>
                    <a:pt x="120280" y="31614"/>
                  </a:lnTo>
                  <a:lnTo>
                    <a:pt x="94767" y="33883"/>
                  </a:lnTo>
                  <a:lnTo>
                    <a:pt x="69262" y="31616"/>
                  </a:lnTo>
                  <a:lnTo>
                    <a:pt x="44811" y="25015"/>
                  </a:lnTo>
                  <a:lnTo>
                    <a:pt x="21647" y="14381"/>
                  </a:lnTo>
                  <a:lnTo>
                    <a:pt x="0" y="12"/>
                  </a:lnTo>
                  <a:lnTo>
                    <a:pt x="660" y="634"/>
                  </a:lnTo>
                  <a:lnTo>
                    <a:pt x="1956" y="7302"/>
                  </a:lnTo>
                  <a:lnTo>
                    <a:pt x="2940" y="14138"/>
                  </a:lnTo>
                  <a:lnTo>
                    <a:pt x="3600" y="21083"/>
                  </a:lnTo>
                  <a:lnTo>
                    <a:pt x="3924" y="28079"/>
                  </a:lnTo>
                  <a:lnTo>
                    <a:pt x="24810" y="41225"/>
                  </a:lnTo>
                  <a:lnTo>
                    <a:pt x="47045" y="50941"/>
                  </a:lnTo>
                  <a:lnTo>
                    <a:pt x="70430" y="56963"/>
                  </a:lnTo>
                  <a:lnTo>
                    <a:pt x="94767" y="59029"/>
                  </a:lnTo>
                  <a:lnTo>
                    <a:pt x="119102" y="56963"/>
                  </a:lnTo>
                  <a:lnTo>
                    <a:pt x="142484" y="50942"/>
                  </a:lnTo>
                  <a:lnTo>
                    <a:pt x="164718" y="41230"/>
                  </a:lnTo>
                  <a:lnTo>
                    <a:pt x="185610" y="28092"/>
                  </a:lnTo>
                  <a:lnTo>
                    <a:pt x="185929" y="21087"/>
                  </a:lnTo>
                  <a:lnTo>
                    <a:pt x="186591" y="14135"/>
                  </a:lnTo>
                  <a:lnTo>
                    <a:pt x="187582" y="7296"/>
                  </a:lnTo>
                  <a:lnTo>
                    <a:pt x="188887" y="634"/>
                  </a:lnTo>
                  <a:lnTo>
                    <a:pt x="189560" y="0"/>
                  </a:lnTo>
                  <a:close/>
                </a:path>
              </a:pathLst>
            </a:custGeom>
            <a:solidFill>
              <a:srgbClr val="DFAA8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1258288" y="1978106"/>
              <a:ext cx="431165" cy="352425"/>
            </a:xfrm>
            <a:custGeom>
              <a:avLst/>
              <a:gdLst/>
              <a:ahLst/>
              <a:cxnLst/>
              <a:rect l="l" t="t" r="r" b="b"/>
              <a:pathLst>
                <a:path w="431164" h="352425">
                  <a:moveTo>
                    <a:pt x="88760" y="31445"/>
                  </a:moveTo>
                  <a:lnTo>
                    <a:pt x="67208" y="58780"/>
                  </a:lnTo>
                  <a:lnTo>
                    <a:pt x="57319" y="75865"/>
                  </a:lnTo>
                  <a:lnTo>
                    <a:pt x="56658" y="89875"/>
                  </a:lnTo>
                  <a:lnTo>
                    <a:pt x="62788" y="107988"/>
                  </a:lnTo>
                  <a:lnTo>
                    <a:pt x="17774" y="109914"/>
                  </a:lnTo>
                  <a:lnTo>
                    <a:pt x="0" y="131116"/>
                  </a:lnTo>
                  <a:lnTo>
                    <a:pt x="6971" y="190096"/>
                  </a:lnTo>
                  <a:lnTo>
                    <a:pt x="36194" y="305358"/>
                  </a:lnTo>
                  <a:lnTo>
                    <a:pt x="54051" y="351904"/>
                  </a:lnTo>
                  <a:lnTo>
                    <a:pt x="47019" y="256323"/>
                  </a:lnTo>
                  <a:lnTo>
                    <a:pt x="55327" y="207241"/>
                  </a:lnTo>
                  <a:lnTo>
                    <a:pt x="88562" y="189158"/>
                  </a:lnTo>
                  <a:lnTo>
                    <a:pt x="230832" y="183245"/>
                  </a:lnTo>
                  <a:lnTo>
                    <a:pt x="280103" y="175920"/>
                  </a:lnTo>
                  <a:lnTo>
                    <a:pt x="307321" y="168594"/>
                  </a:lnTo>
                  <a:lnTo>
                    <a:pt x="315683" y="165265"/>
                  </a:lnTo>
                  <a:lnTo>
                    <a:pt x="426552" y="165265"/>
                  </a:lnTo>
                  <a:lnTo>
                    <a:pt x="430664" y="127495"/>
                  </a:lnTo>
                  <a:lnTo>
                    <a:pt x="406440" y="97238"/>
                  </a:lnTo>
                  <a:lnTo>
                    <a:pt x="346367" y="85153"/>
                  </a:lnTo>
                  <a:lnTo>
                    <a:pt x="338627" y="74616"/>
                  </a:lnTo>
                  <a:lnTo>
                    <a:pt x="335554" y="66433"/>
                  </a:lnTo>
                  <a:lnTo>
                    <a:pt x="336052" y="62090"/>
                  </a:lnTo>
                  <a:lnTo>
                    <a:pt x="109258" y="62090"/>
                  </a:lnTo>
                  <a:lnTo>
                    <a:pt x="97022" y="58596"/>
                  </a:lnTo>
                  <a:lnTo>
                    <a:pt x="90808" y="54240"/>
                  </a:lnTo>
                  <a:lnTo>
                    <a:pt x="88694" y="46147"/>
                  </a:lnTo>
                  <a:lnTo>
                    <a:pt x="88760" y="31445"/>
                  </a:lnTo>
                  <a:close/>
                </a:path>
                <a:path w="431164" h="352425">
                  <a:moveTo>
                    <a:pt x="426552" y="165265"/>
                  </a:moveTo>
                  <a:lnTo>
                    <a:pt x="315683" y="165265"/>
                  </a:lnTo>
                  <a:lnTo>
                    <a:pt x="352719" y="200180"/>
                  </a:lnTo>
                  <a:lnTo>
                    <a:pt x="372460" y="229701"/>
                  </a:lnTo>
                  <a:lnTo>
                    <a:pt x="381565" y="269924"/>
                  </a:lnTo>
                  <a:lnTo>
                    <a:pt x="386689" y="336943"/>
                  </a:lnTo>
                  <a:lnTo>
                    <a:pt x="422821" y="199528"/>
                  </a:lnTo>
                  <a:lnTo>
                    <a:pt x="426552" y="165265"/>
                  </a:lnTo>
                  <a:close/>
                </a:path>
                <a:path w="431164" h="352425">
                  <a:moveTo>
                    <a:pt x="143433" y="7518"/>
                  </a:moveTo>
                  <a:lnTo>
                    <a:pt x="122525" y="19008"/>
                  </a:lnTo>
                  <a:lnTo>
                    <a:pt x="111996" y="28522"/>
                  </a:lnTo>
                  <a:lnTo>
                    <a:pt x="108641" y="41177"/>
                  </a:lnTo>
                  <a:lnTo>
                    <a:pt x="109258" y="62090"/>
                  </a:lnTo>
                  <a:lnTo>
                    <a:pt x="336052" y="62090"/>
                  </a:lnTo>
                  <a:lnTo>
                    <a:pt x="336703" y="56403"/>
                  </a:lnTo>
                  <a:lnTo>
                    <a:pt x="341629" y="40322"/>
                  </a:lnTo>
                  <a:lnTo>
                    <a:pt x="305409" y="40322"/>
                  </a:lnTo>
                  <a:lnTo>
                    <a:pt x="284639" y="29387"/>
                  </a:lnTo>
                  <a:lnTo>
                    <a:pt x="157098" y="29387"/>
                  </a:lnTo>
                  <a:lnTo>
                    <a:pt x="146505" y="26738"/>
                  </a:lnTo>
                  <a:lnTo>
                    <a:pt x="141551" y="23577"/>
                  </a:lnTo>
                  <a:lnTo>
                    <a:pt x="141074" y="19008"/>
                  </a:lnTo>
                  <a:lnTo>
                    <a:pt x="141063" y="17398"/>
                  </a:lnTo>
                  <a:lnTo>
                    <a:pt x="143433" y="7518"/>
                  </a:lnTo>
                  <a:close/>
                </a:path>
                <a:path w="431164" h="352425">
                  <a:moveTo>
                    <a:pt x="322748" y="35198"/>
                  </a:moveTo>
                  <a:lnTo>
                    <a:pt x="315583" y="36479"/>
                  </a:lnTo>
                  <a:lnTo>
                    <a:pt x="305409" y="40322"/>
                  </a:lnTo>
                  <a:lnTo>
                    <a:pt x="341629" y="40322"/>
                  </a:lnTo>
                  <a:lnTo>
                    <a:pt x="330298" y="36479"/>
                  </a:lnTo>
                  <a:lnTo>
                    <a:pt x="322748" y="35198"/>
                  </a:lnTo>
                  <a:close/>
                </a:path>
                <a:path w="431164" h="352425">
                  <a:moveTo>
                    <a:pt x="187172" y="0"/>
                  </a:moveTo>
                  <a:lnTo>
                    <a:pt x="175165" y="5459"/>
                  </a:lnTo>
                  <a:lnTo>
                    <a:pt x="168030" y="10340"/>
                  </a:lnTo>
                  <a:lnTo>
                    <a:pt x="162948" y="17398"/>
                  </a:lnTo>
                  <a:lnTo>
                    <a:pt x="157098" y="29387"/>
                  </a:lnTo>
                  <a:lnTo>
                    <a:pt x="284639" y="29387"/>
                  </a:lnTo>
                  <a:lnTo>
                    <a:pt x="284062" y="29083"/>
                  </a:lnTo>
                  <a:lnTo>
                    <a:pt x="273030" y="21423"/>
                  </a:lnTo>
                  <a:lnTo>
                    <a:pt x="272877" y="21147"/>
                  </a:lnTo>
                  <a:lnTo>
                    <a:pt x="204339" y="21147"/>
                  </a:lnTo>
                  <a:lnTo>
                    <a:pt x="196357" y="17603"/>
                  </a:lnTo>
                  <a:lnTo>
                    <a:pt x="189343" y="9700"/>
                  </a:lnTo>
                  <a:lnTo>
                    <a:pt x="187172" y="0"/>
                  </a:lnTo>
                  <a:close/>
                </a:path>
                <a:path w="431164" h="352425">
                  <a:moveTo>
                    <a:pt x="229539" y="2743"/>
                  </a:moveTo>
                  <a:lnTo>
                    <a:pt x="212521" y="7518"/>
                  </a:lnTo>
                  <a:lnTo>
                    <a:pt x="209410" y="17767"/>
                  </a:lnTo>
                  <a:lnTo>
                    <a:pt x="204339" y="21147"/>
                  </a:lnTo>
                  <a:lnTo>
                    <a:pt x="272877" y="21147"/>
                  </a:lnTo>
                  <a:lnTo>
                    <a:pt x="272642" y="20725"/>
                  </a:lnTo>
                  <a:lnTo>
                    <a:pt x="231272" y="20725"/>
                  </a:lnTo>
                  <a:lnTo>
                    <a:pt x="227660" y="18946"/>
                  </a:lnTo>
                  <a:lnTo>
                    <a:pt x="227381" y="13507"/>
                  </a:lnTo>
                  <a:lnTo>
                    <a:pt x="229539" y="2743"/>
                  </a:lnTo>
                  <a:close/>
                </a:path>
                <a:path w="431164" h="352425">
                  <a:moveTo>
                    <a:pt x="267817" y="2743"/>
                  </a:moveTo>
                  <a:lnTo>
                    <a:pt x="255831" y="6864"/>
                  </a:lnTo>
                  <a:lnTo>
                    <a:pt x="248846" y="10088"/>
                  </a:lnTo>
                  <a:lnTo>
                    <a:pt x="244171" y="14082"/>
                  </a:lnTo>
                  <a:lnTo>
                    <a:pt x="239115" y="20510"/>
                  </a:lnTo>
                  <a:lnTo>
                    <a:pt x="231272" y="20725"/>
                  </a:lnTo>
                  <a:lnTo>
                    <a:pt x="272642" y="20725"/>
                  </a:lnTo>
                  <a:lnTo>
                    <a:pt x="268790" y="13817"/>
                  </a:lnTo>
                  <a:lnTo>
                    <a:pt x="267817" y="2743"/>
                  </a:lnTo>
                  <a:close/>
                </a:path>
              </a:pathLst>
            </a:custGeom>
            <a:solidFill>
              <a:srgbClr val="231C1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319212" y="2536088"/>
              <a:ext cx="309245" cy="262255"/>
            </a:xfrm>
            <a:custGeom>
              <a:avLst/>
              <a:gdLst/>
              <a:ahLst/>
              <a:cxnLst/>
              <a:rect l="l" t="t" r="r" b="b"/>
              <a:pathLst>
                <a:path w="309244" h="262255">
                  <a:moveTo>
                    <a:pt x="109334" y="262216"/>
                  </a:moveTo>
                  <a:lnTo>
                    <a:pt x="57035" y="82003"/>
                  </a:lnTo>
                  <a:lnTo>
                    <a:pt x="63804" y="0"/>
                  </a:lnTo>
                  <a:lnTo>
                    <a:pt x="6769" y="124523"/>
                  </a:lnTo>
                  <a:lnTo>
                    <a:pt x="35280" y="154901"/>
                  </a:lnTo>
                  <a:lnTo>
                    <a:pt x="0" y="211086"/>
                  </a:lnTo>
                  <a:lnTo>
                    <a:pt x="38112" y="262216"/>
                  </a:lnTo>
                  <a:lnTo>
                    <a:pt x="109334" y="262216"/>
                  </a:lnTo>
                  <a:close/>
                </a:path>
                <a:path w="309244" h="262255">
                  <a:moveTo>
                    <a:pt x="309245" y="211086"/>
                  </a:moveTo>
                  <a:lnTo>
                    <a:pt x="273964" y="154901"/>
                  </a:lnTo>
                  <a:lnTo>
                    <a:pt x="302475" y="124523"/>
                  </a:lnTo>
                  <a:lnTo>
                    <a:pt x="245440" y="0"/>
                  </a:lnTo>
                  <a:lnTo>
                    <a:pt x="252209" y="82003"/>
                  </a:lnTo>
                  <a:lnTo>
                    <a:pt x="199910" y="262216"/>
                  </a:lnTo>
                  <a:lnTo>
                    <a:pt x="271132" y="262216"/>
                  </a:lnTo>
                  <a:lnTo>
                    <a:pt x="309245" y="211086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920325" y="4486735"/>
            <a:ext cx="804545" cy="784860"/>
            <a:chOff x="1920325" y="4486735"/>
            <a:chExt cx="804545" cy="784860"/>
          </a:xfrm>
        </p:grpSpPr>
        <p:sp>
          <p:nvSpPr>
            <p:cNvPr id="32" name="object 32"/>
            <p:cNvSpPr/>
            <p:nvPr/>
          </p:nvSpPr>
          <p:spPr>
            <a:xfrm>
              <a:off x="2136731" y="4546645"/>
              <a:ext cx="372110" cy="464184"/>
            </a:xfrm>
            <a:custGeom>
              <a:avLst/>
              <a:gdLst/>
              <a:ahLst/>
              <a:cxnLst/>
              <a:rect l="l" t="t" r="r" b="b"/>
              <a:pathLst>
                <a:path w="372110" h="464185">
                  <a:moveTo>
                    <a:pt x="355093" y="328402"/>
                  </a:moveTo>
                  <a:lnTo>
                    <a:pt x="33002" y="328402"/>
                  </a:lnTo>
                  <a:lnTo>
                    <a:pt x="44542" y="358275"/>
                  </a:lnTo>
                  <a:lnTo>
                    <a:pt x="75787" y="410347"/>
                  </a:lnTo>
                  <a:lnTo>
                    <a:pt x="116102" y="445037"/>
                  </a:lnTo>
                  <a:lnTo>
                    <a:pt x="161525" y="461481"/>
                  </a:lnTo>
                  <a:lnTo>
                    <a:pt x="185859" y="463645"/>
                  </a:lnTo>
                  <a:lnTo>
                    <a:pt x="210200" y="461481"/>
                  </a:lnTo>
                  <a:lnTo>
                    <a:pt x="255628" y="445032"/>
                  </a:lnTo>
                  <a:lnTo>
                    <a:pt x="295928" y="410346"/>
                  </a:lnTo>
                  <a:lnTo>
                    <a:pt x="327193" y="358243"/>
                  </a:lnTo>
                  <a:lnTo>
                    <a:pt x="338703" y="328453"/>
                  </a:lnTo>
                  <a:lnTo>
                    <a:pt x="355044" y="328453"/>
                  </a:lnTo>
                  <a:close/>
                </a:path>
                <a:path w="372110" h="464185">
                  <a:moveTo>
                    <a:pt x="355044" y="328453"/>
                  </a:moveTo>
                  <a:lnTo>
                    <a:pt x="338703" y="328453"/>
                  </a:lnTo>
                  <a:lnTo>
                    <a:pt x="345410" y="333021"/>
                  </a:lnTo>
                  <a:lnTo>
                    <a:pt x="352259" y="331322"/>
                  </a:lnTo>
                  <a:lnTo>
                    <a:pt x="355044" y="328453"/>
                  </a:lnTo>
                  <a:close/>
                </a:path>
                <a:path w="372110" h="464185">
                  <a:moveTo>
                    <a:pt x="14853" y="231667"/>
                  </a:moveTo>
                  <a:lnTo>
                    <a:pt x="0" y="241709"/>
                  </a:lnTo>
                  <a:lnTo>
                    <a:pt x="238" y="267679"/>
                  </a:lnTo>
                  <a:lnTo>
                    <a:pt x="6785" y="297219"/>
                  </a:lnTo>
                  <a:lnTo>
                    <a:pt x="10840" y="317874"/>
                  </a:lnTo>
                  <a:lnTo>
                    <a:pt x="13796" y="325550"/>
                  </a:lnTo>
                  <a:lnTo>
                    <a:pt x="19425" y="331335"/>
                  </a:lnTo>
                  <a:lnTo>
                    <a:pt x="26303" y="333021"/>
                  </a:lnTo>
                  <a:lnTo>
                    <a:pt x="33002" y="328402"/>
                  </a:lnTo>
                  <a:lnTo>
                    <a:pt x="355093" y="328402"/>
                  </a:lnTo>
                  <a:lnTo>
                    <a:pt x="357872" y="325540"/>
                  </a:lnTo>
                  <a:lnTo>
                    <a:pt x="360814" y="317874"/>
                  </a:lnTo>
                  <a:lnTo>
                    <a:pt x="364891" y="297180"/>
                  </a:lnTo>
                  <a:lnTo>
                    <a:pt x="371425" y="267669"/>
                  </a:lnTo>
                  <a:lnTo>
                    <a:pt x="371662" y="241684"/>
                  </a:lnTo>
                  <a:lnTo>
                    <a:pt x="358319" y="232683"/>
                  </a:lnTo>
                  <a:lnTo>
                    <a:pt x="15349" y="232683"/>
                  </a:lnTo>
                  <a:lnTo>
                    <a:pt x="14853" y="231667"/>
                  </a:lnTo>
                  <a:close/>
                </a:path>
                <a:path w="372110" h="464185">
                  <a:moveTo>
                    <a:pt x="185773" y="0"/>
                  </a:moveTo>
                  <a:lnTo>
                    <a:pt x="131986" y="9343"/>
                  </a:lnTo>
                  <a:lnTo>
                    <a:pt x="83128" y="37290"/>
                  </a:lnTo>
                  <a:lnTo>
                    <a:pt x="44121" y="83833"/>
                  </a:lnTo>
                  <a:lnTo>
                    <a:pt x="19887" y="148966"/>
                  </a:lnTo>
                  <a:lnTo>
                    <a:pt x="14849" y="188502"/>
                  </a:lnTo>
                  <a:lnTo>
                    <a:pt x="15349" y="232683"/>
                  </a:lnTo>
                  <a:lnTo>
                    <a:pt x="358319" y="232683"/>
                  </a:lnTo>
                  <a:lnTo>
                    <a:pt x="358131" y="232556"/>
                  </a:lnTo>
                  <a:lnTo>
                    <a:pt x="356369" y="232556"/>
                  </a:lnTo>
                  <a:lnTo>
                    <a:pt x="356837" y="188341"/>
                  </a:lnTo>
                  <a:lnTo>
                    <a:pt x="351769" y="148786"/>
                  </a:lnTo>
                  <a:lnTo>
                    <a:pt x="327487" y="83652"/>
                  </a:lnTo>
                  <a:lnTo>
                    <a:pt x="288445" y="37147"/>
                  </a:lnTo>
                  <a:lnTo>
                    <a:pt x="239567" y="9265"/>
                  </a:lnTo>
                  <a:lnTo>
                    <a:pt x="212977" y="2306"/>
                  </a:lnTo>
                  <a:lnTo>
                    <a:pt x="185773" y="0"/>
                  </a:lnTo>
                  <a:close/>
                </a:path>
                <a:path w="372110" h="464185">
                  <a:moveTo>
                    <a:pt x="356814" y="231667"/>
                  </a:moveTo>
                  <a:lnTo>
                    <a:pt x="356369" y="232556"/>
                  </a:lnTo>
                  <a:lnTo>
                    <a:pt x="358131" y="232556"/>
                  </a:lnTo>
                  <a:lnTo>
                    <a:pt x="356814" y="231667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2232176" y="4977968"/>
              <a:ext cx="180975" cy="56515"/>
            </a:xfrm>
            <a:custGeom>
              <a:avLst/>
              <a:gdLst/>
              <a:ahLst/>
              <a:cxnLst/>
              <a:rect l="l" t="t" r="r" b="b"/>
              <a:pathLst>
                <a:path w="180975" h="56514">
                  <a:moveTo>
                    <a:pt x="180835" y="0"/>
                  </a:moveTo>
                  <a:lnTo>
                    <a:pt x="160180" y="13708"/>
                  </a:lnTo>
                  <a:lnTo>
                    <a:pt x="138080" y="23856"/>
                  </a:lnTo>
                  <a:lnTo>
                    <a:pt x="114752" y="30157"/>
                  </a:lnTo>
                  <a:lnTo>
                    <a:pt x="90411" y="32321"/>
                  </a:lnTo>
                  <a:lnTo>
                    <a:pt x="66077" y="30159"/>
                  </a:lnTo>
                  <a:lnTo>
                    <a:pt x="42752" y="23863"/>
                  </a:lnTo>
                  <a:lnTo>
                    <a:pt x="20654" y="13719"/>
                  </a:lnTo>
                  <a:lnTo>
                    <a:pt x="0" y="12"/>
                  </a:lnTo>
                  <a:lnTo>
                    <a:pt x="635" y="596"/>
                  </a:lnTo>
                  <a:lnTo>
                    <a:pt x="1871" y="6956"/>
                  </a:lnTo>
                  <a:lnTo>
                    <a:pt x="2809" y="13481"/>
                  </a:lnTo>
                  <a:lnTo>
                    <a:pt x="3438" y="20110"/>
                  </a:lnTo>
                  <a:lnTo>
                    <a:pt x="3746" y="26784"/>
                  </a:lnTo>
                  <a:lnTo>
                    <a:pt x="23672" y="39322"/>
                  </a:lnTo>
                  <a:lnTo>
                    <a:pt x="44883" y="48591"/>
                  </a:lnTo>
                  <a:lnTo>
                    <a:pt x="67191" y="54339"/>
                  </a:lnTo>
                  <a:lnTo>
                    <a:pt x="90411" y="56311"/>
                  </a:lnTo>
                  <a:lnTo>
                    <a:pt x="113630" y="54339"/>
                  </a:lnTo>
                  <a:lnTo>
                    <a:pt x="135939" y="48593"/>
                  </a:lnTo>
                  <a:lnTo>
                    <a:pt x="157149" y="39327"/>
                  </a:lnTo>
                  <a:lnTo>
                    <a:pt x="177076" y="26796"/>
                  </a:lnTo>
                  <a:lnTo>
                    <a:pt x="177383" y="20110"/>
                  </a:lnTo>
                  <a:lnTo>
                    <a:pt x="178014" y="13477"/>
                  </a:lnTo>
                  <a:lnTo>
                    <a:pt x="178956" y="6955"/>
                  </a:lnTo>
                  <a:lnTo>
                    <a:pt x="180200" y="596"/>
                  </a:lnTo>
                  <a:lnTo>
                    <a:pt x="180835" y="0"/>
                  </a:lnTo>
                  <a:close/>
                </a:path>
              </a:pathLst>
            </a:custGeom>
            <a:solidFill>
              <a:srgbClr val="DFAA8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2119069" y="4486735"/>
              <a:ext cx="406400" cy="316230"/>
            </a:xfrm>
            <a:custGeom>
              <a:avLst/>
              <a:gdLst/>
              <a:ahLst/>
              <a:cxnLst/>
              <a:rect l="l" t="t" r="r" b="b"/>
              <a:pathLst>
                <a:path w="406400" h="316229">
                  <a:moveTo>
                    <a:pt x="236889" y="0"/>
                  </a:moveTo>
                  <a:lnTo>
                    <a:pt x="230097" y="18604"/>
                  </a:lnTo>
                  <a:lnTo>
                    <a:pt x="202005" y="34172"/>
                  </a:lnTo>
                  <a:lnTo>
                    <a:pt x="160201" y="50852"/>
                  </a:lnTo>
                  <a:lnTo>
                    <a:pt x="112273" y="72788"/>
                  </a:lnTo>
                  <a:lnTo>
                    <a:pt x="65808" y="104127"/>
                  </a:lnTo>
                  <a:lnTo>
                    <a:pt x="18434" y="148130"/>
                  </a:lnTo>
                  <a:lnTo>
                    <a:pt x="0" y="184883"/>
                  </a:lnTo>
                  <a:lnTo>
                    <a:pt x="8126" y="234261"/>
                  </a:lnTo>
                  <a:lnTo>
                    <a:pt x="40433" y="316141"/>
                  </a:lnTo>
                  <a:lnTo>
                    <a:pt x="57471" y="284147"/>
                  </a:lnTo>
                  <a:lnTo>
                    <a:pt x="64920" y="249812"/>
                  </a:lnTo>
                  <a:lnTo>
                    <a:pt x="69711" y="217008"/>
                  </a:lnTo>
                  <a:lnTo>
                    <a:pt x="78778" y="189603"/>
                  </a:lnTo>
                  <a:lnTo>
                    <a:pt x="99050" y="171467"/>
                  </a:lnTo>
                  <a:lnTo>
                    <a:pt x="137461" y="166471"/>
                  </a:lnTo>
                  <a:lnTo>
                    <a:pt x="192717" y="169143"/>
                  </a:lnTo>
                  <a:lnTo>
                    <a:pt x="228941" y="167751"/>
                  </a:lnTo>
                  <a:lnTo>
                    <a:pt x="262157" y="160238"/>
                  </a:lnTo>
                  <a:lnTo>
                    <a:pt x="308390" y="144551"/>
                  </a:lnTo>
                  <a:lnTo>
                    <a:pt x="312713" y="152904"/>
                  </a:lnTo>
                  <a:lnTo>
                    <a:pt x="322494" y="173697"/>
                  </a:lnTo>
                  <a:lnTo>
                    <a:pt x="332951" y="200529"/>
                  </a:lnTo>
                  <a:lnTo>
                    <a:pt x="339302" y="226999"/>
                  </a:lnTo>
                  <a:lnTo>
                    <a:pt x="344909" y="274475"/>
                  </a:lnTo>
                  <a:lnTo>
                    <a:pt x="349721" y="299151"/>
                  </a:lnTo>
                  <a:lnTo>
                    <a:pt x="356388" y="308992"/>
                  </a:lnTo>
                  <a:lnTo>
                    <a:pt x="367560" y="311962"/>
                  </a:lnTo>
                  <a:lnTo>
                    <a:pt x="399145" y="219509"/>
                  </a:lnTo>
                  <a:lnTo>
                    <a:pt x="406123" y="167128"/>
                  </a:lnTo>
                  <a:lnTo>
                    <a:pt x="385298" y="135412"/>
                  </a:lnTo>
                  <a:lnTo>
                    <a:pt x="333473" y="104952"/>
                  </a:lnTo>
                  <a:lnTo>
                    <a:pt x="331507" y="57728"/>
                  </a:lnTo>
                  <a:lnTo>
                    <a:pt x="320790" y="31054"/>
                  </a:lnTo>
                  <a:lnTo>
                    <a:pt x="292270" y="15091"/>
                  </a:lnTo>
                  <a:lnTo>
                    <a:pt x="236889" y="0"/>
                  </a:lnTo>
                  <a:close/>
                </a:path>
              </a:pathLst>
            </a:custGeom>
            <a:solidFill>
              <a:srgbClr val="793E0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2165508" y="5004752"/>
              <a:ext cx="314325" cy="98425"/>
            </a:xfrm>
            <a:custGeom>
              <a:avLst/>
              <a:gdLst/>
              <a:ahLst/>
              <a:cxnLst/>
              <a:rect l="l" t="t" r="r" b="b"/>
              <a:pathLst>
                <a:path w="314325" h="98425">
                  <a:moveTo>
                    <a:pt x="243738" y="12"/>
                  </a:moveTo>
                  <a:lnTo>
                    <a:pt x="223812" y="12543"/>
                  </a:lnTo>
                  <a:lnTo>
                    <a:pt x="202603" y="21809"/>
                  </a:lnTo>
                  <a:lnTo>
                    <a:pt x="180298" y="27555"/>
                  </a:lnTo>
                  <a:lnTo>
                    <a:pt x="157086" y="29527"/>
                  </a:lnTo>
                  <a:lnTo>
                    <a:pt x="133866" y="27555"/>
                  </a:lnTo>
                  <a:lnTo>
                    <a:pt x="111556" y="21807"/>
                  </a:lnTo>
                  <a:lnTo>
                    <a:pt x="90342" y="12537"/>
                  </a:lnTo>
                  <a:lnTo>
                    <a:pt x="70408" y="0"/>
                  </a:lnTo>
                  <a:lnTo>
                    <a:pt x="68369" y="24826"/>
                  </a:lnTo>
                  <a:lnTo>
                    <a:pt x="60615" y="46423"/>
                  </a:lnTo>
                  <a:lnTo>
                    <a:pt x="46325" y="61673"/>
                  </a:lnTo>
                  <a:lnTo>
                    <a:pt x="24676" y="67462"/>
                  </a:lnTo>
                  <a:lnTo>
                    <a:pt x="0" y="67576"/>
                  </a:lnTo>
                  <a:lnTo>
                    <a:pt x="51253" y="84605"/>
                  </a:lnTo>
                  <a:lnTo>
                    <a:pt x="103834" y="94813"/>
                  </a:lnTo>
                  <a:lnTo>
                    <a:pt x="157073" y="98209"/>
                  </a:lnTo>
                  <a:lnTo>
                    <a:pt x="210304" y="94797"/>
                  </a:lnTo>
                  <a:lnTo>
                    <a:pt x="262859" y="84584"/>
                  </a:lnTo>
                  <a:lnTo>
                    <a:pt x="314070" y="67576"/>
                  </a:lnTo>
                  <a:lnTo>
                    <a:pt x="289483" y="67462"/>
                  </a:lnTo>
                  <a:lnTo>
                    <a:pt x="267855" y="61686"/>
                  </a:lnTo>
                  <a:lnTo>
                    <a:pt x="253561" y="46429"/>
                  </a:lnTo>
                  <a:lnTo>
                    <a:pt x="245792" y="24826"/>
                  </a:lnTo>
                  <a:lnTo>
                    <a:pt x="243738" y="12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1920325" y="5072325"/>
              <a:ext cx="804545" cy="199390"/>
            </a:xfrm>
            <a:custGeom>
              <a:avLst/>
              <a:gdLst/>
              <a:ahLst/>
              <a:cxnLst/>
              <a:rect l="l" t="t" r="r" b="b"/>
              <a:pathLst>
                <a:path w="804544" h="199389">
                  <a:moveTo>
                    <a:pt x="559257" y="0"/>
                  </a:moveTo>
                  <a:lnTo>
                    <a:pt x="508045" y="17011"/>
                  </a:lnTo>
                  <a:lnTo>
                    <a:pt x="455490" y="27225"/>
                  </a:lnTo>
                  <a:lnTo>
                    <a:pt x="402259" y="30637"/>
                  </a:lnTo>
                  <a:lnTo>
                    <a:pt x="349020" y="27240"/>
                  </a:lnTo>
                  <a:lnTo>
                    <a:pt x="296440" y="17029"/>
                  </a:lnTo>
                  <a:lnTo>
                    <a:pt x="245186" y="0"/>
                  </a:lnTo>
                  <a:lnTo>
                    <a:pt x="195088" y="2743"/>
                  </a:lnTo>
                  <a:lnTo>
                    <a:pt x="140676" y="11691"/>
                  </a:lnTo>
                  <a:lnTo>
                    <a:pt x="91443" y="30319"/>
                  </a:lnTo>
                  <a:lnTo>
                    <a:pt x="56883" y="62102"/>
                  </a:lnTo>
                  <a:lnTo>
                    <a:pt x="32366" y="109145"/>
                  </a:lnTo>
                  <a:lnTo>
                    <a:pt x="14549" y="153338"/>
                  </a:lnTo>
                  <a:lnTo>
                    <a:pt x="0" y="198958"/>
                  </a:lnTo>
                  <a:lnTo>
                    <a:pt x="804532" y="198958"/>
                  </a:lnTo>
                  <a:lnTo>
                    <a:pt x="792484" y="154050"/>
                  </a:lnTo>
                  <a:lnTo>
                    <a:pt x="769376" y="98452"/>
                  </a:lnTo>
                  <a:lnTo>
                    <a:pt x="747649" y="62102"/>
                  </a:lnTo>
                  <a:lnTo>
                    <a:pt x="713062" y="30307"/>
                  </a:lnTo>
                  <a:lnTo>
                    <a:pt x="663797" y="11677"/>
                  </a:lnTo>
                  <a:lnTo>
                    <a:pt x="609360" y="2734"/>
                  </a:lnTo>
                  <a:lnTo>
                    <a:pt x="559257" y="0"/>
                  </a:lnTo>
                  <a:close/>
                </a:path>
              </a:pathLst>
            </a:custGeom>
            <a:solidFill>
              <a:srgbClr val="5041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2169732" y="4875052"/>
              <a:ext cx="306070" cy="142240"/>
            </a:xfrm>
            <a:custGeom>
              <a:avLst/>
              <a:gdLst/>
              <a:ahLst/>
              <a:cxnLst/>
              <a:rect l="l" t="t" r="r" b="b"/>
              <a:pathLst>
                <a:path w="306069" h="142239">
                  <a:moveTo>
                    <a:pt x="0" y="0"/>
                  </a:moveTo>
                  <a:lnTo>
                    <a:pt x="27541" y="87153"/>
                  </a:lnTo>
                  <a:lnTo>
                    <a:pt x="53884" y="130300"/>
                  </a:lnTo>
                  <a:lnTo>
                    <a:pt x="94474" y="142126"/>
                  </a:lnTo>
                  <a:lnTo>
                    <a:pt x="138971" y="137816"/>
                  </a:lnTo>
                  <a:lnTo>
                    <a:pt x="85022" y="106106"/>
                  </a:lnTo>
                  <a:lnTo>
                    <a:pt x="0" y="0"/>
                  </a:lnTo>
                  <a:close/>
                </a:path>
                <a:path w="306069" h="142239">
                  <a:moveTo>
                    <a:pt x="154579" y="136304"/>
                  </a:moveTo>
                  <a:lnTo>
                    <a:pt x="138971" y="137816"/>
                  </a:lnTo>
                  <a:lnTo>
                    <a:pt x="145207" y="141481"/>
                  </a:lnTo>
                  <a:lnTo>
                    <a:pt x="154579" y="136304"/>
                  </a:lnTo>
                  <a:close/>
                </a:path>
                <a:path w="306069" h="142239">
                  <a:moveTo>
                    <a:pt x="305701" y="50"/>
                  </a:moveTo>
                  <a:lnTo>
                    <a:pt x="209213" y="106127"/>
                  </a:lnTo>
                  <a:lnTo>
                    <a:pt x="154579" y="136304"/>
                  </a:lnTo>
                  <a:lnTo>
                    <a:pt x="164757" y="135318"/>
                  </a:lnTo>
                  <a:lnTo>
                    <a:pt x="233889" y="125989"/>
                  </a:lnTo>
                  <a:lnTo>
                    <a:pt x="271614" y="108789"/>
                  </a:lnTo>
                  <a:lnTo>
                    <a:pt x="291147" y="71037"/>
                  </a:lnTo>
                  <a:lnTo>
                    <a:pt x="305701" y="50"/>
                  </a:lnTo>
                  <a:close/>
                </a:path>
              </a:pathLst>
            </a:custGeom>
            <a:solidFill>
              <a:srgbClr val="793E0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5186" y="4199047"/>
            <a:ext cx="8757920" cy="2251710"/>
          </a:xfrm>
          <a:custGeom>
            <a:avLst/>
            <a:gdLst/>
            <a:ahLst/>
            <a:cxnLst/>
            <a:rect l="l" t="t" r="r" b="b"/>
            <a:pathLst>
              <a:path w="8757920" h="2251710">
                <a:moveTo>
                  <a:pt x="8557094" y="0"/>
                </a:moveTo>
                <a:lnTo>
                  <a:pt x="576300" y="0"/>
                </a:lnTo>
                <a:lnTo>
                  <a:pt x="535824" y="4986"/>
                </a:lnTo>
                <a:lnTo>
                  <a:pt x="498126" y="19286"/>
                </a:lnTo>
                <a:lnTo>
                  <a:pt x="464013" y="41914"/>
                </a:lnTo>
                <a:lnTo>
                  <a:pt x="434292" y="71883"/>
                </a:lnTo>
                <a:lnTo>
                  <a:pt x="409770" y="108206"/>
                </a:lnTo>
                <a:lnTo>
                  <a:pt x="391256" y="149895"/>
                </a:lnTo>
                <a:lnTo>
                  <a:pt x="379555" y="195964"/>
                </a:lnTo>
                <a:lnTo>
                  <a:pt x="375475" y="245427"/>
                </a:lnTo>
                <a:lnTo>
                  <a:pt x="375475" y="397484"/>
                </a:lnTo>
                <a:lnTo>
                  <a:pt x="0" y="490855"/>
                </a:lnTo>
                <a:lnTo>
                  <a:pt x="375475" y="686473"/>
                </a:lnTo>
                <a:lnTo>
                  <a:pt x="375475" y="2006079"/>
                </a:lnTo>
                <a:lnTo>
                  <a:pt x="379555" y="2055541"/>
                </a:lnTo>
                <a:lnTo>
                  <a:pt x="391256" y="2101611"/>
                </a:lnTo>
                <a:lnTo>
                  <a:pt x="409770" y="2143300"/>
                </a:lnTo>
                <a:lnTo>
                  <a:pt x="434292" y="2179623"/>
                </a:lnTo>
                <a:lnTo>
                  <a:pt x="464013" y="2209591"/>
                </a:lnTo>
                <a:lnTo>
                  <a:pt x="498126" y="2232220"/>
                </a:lnTo>
                <a:lnTo>
                  <a:pt x="535824" y="2246520"/>
                </a:lnTo>
                <a:lnTo>
                  <a:pt x="576300" y="2251506"/>
                </a:lnTo>
                <a:lnTo>
                  <a:pt x="8557094" y="2251506"/>
                </a:lnTo>
                <a:lnTo>
                  <a:pt x="8597567" y="2246520"/>
                </a:lnTo>
                <a:lnTo>
                  <a:pt x="8635263" y="2232220"/>
                </a:lnTo>
                <a:lnTo>
                  <a:pt x="8669376" y="2209591"/>
                </a:lnTo>
                <a:lnTo>
                  <a:pt x="8699098" y="2179623"/>
                </a:lnTo>
                <a:lnTo>
                  <a:pt x="8723621" y="2143300"/>
                </a:lnTo>
                <a:lnTo>
                  <a:pt x="8742137" y="2101611"/>
                </a:lnTo>
                <a:lnTo>
                  <a:pt x="8753839" y="2055541"/>
                </a:lnTo>
                <a:lnTo>
                  <a:pt x="8757920" y="2006079"/>
                </a:lnTo>
                <a:lnTo>
                  <a:pt x="8757920" y="245427"/>
                </a:lnTo>
                <a:lnTo>
                  <a:pt x="8753839" y="195964"/>
                </a:lnTo>
                <a:lnTo>
                  <a:pt x="8742137" y="149895"/>
                </a:lnTo>
                <a:lnTo>
                  <a:pt x="8723621" y="108206"/>
                </a:lnTo>
                <a:lnTo>
                  <a:pt x="8699098" y="71883"/>
                </a:lnTo>
                <a:lnTo>
                  <a:pt x="8669376" y="41914"/>
                </a:lnTo>
                <a:lnTo>
                  <a:pt x="8635263" y="19286"/>
                </a:lnTo>
                <a:lnTo>
                  <a:pt x="8597567" y="4986"/>
                </a:lnTo>
                <a:lnTo>
                  <a:pt x="8557094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97849" y="5418522"/>
            <a:ext cx="2915920" cy="6858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1093470" algn="r">
              <a:lnSpc>
                <a:spcPts val="1700"/>
              </a:lnSpc>
              <a:spcBef>
                <a:spcPts val="240"/>
              </a:spcBef>
            </a:pPr>
            <a:r>
              <a:rPr sz="1500" b="1" spc="-20" dirty="0">
                <a:latin typeface="Arial"/>
                <a:cs typeface="Arial"/>
              </a:rPr>
              <a:t>«ПРЕДСТАВИТЕЛЬ </a:t>
            </a:r>
            <a:r>
              <a:rPr sz="1500" b="1" spc="-10" dirty="0">
                <a:latin typeface="Arial"/>
                <a:cs typeface="Arial"/>
              </a:rPr>
              <a:t>ПРАВООХРАНИТЕЛЬНЫХ ОРГАНОВ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(МВД,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ФСБ,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СК</a:t>
            </a:r>
            <a:r>
              <a:rPr sz="1500" b="1" spc="-20" dirty="0">
                <a:latin typeface="Arial"/>
                <a:cs typeface="Arial"/>
              </a:rPr>
              <a:t> РФ)»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50618" y="4280011"/>
            <a:ext cx="7078980" cy="74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50"/>
              </a:lnSpc>
              <a:spcBef>
                <a:spcPts val="100"/>
              </a:spcBef>
            </a:pPr>
            <a:r>
              <a:rPr sz="2500" spc="-10" dirty="0">
                <a:latin typeface="Arial"/>
                <a:cs typeface="Arial"/>
              </a:rPr>
              <a:t>«Следователь</a:t>
            </a:r>
            <a:r>
              <a:rPr sz="2500" spc="-1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Следственного</a:t>
            </a:r>
            <a:r>
              <a:rPr sz="2500" spc="-1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комитета.</a:t>
            </a:r>
            <a:r>
              <a:rPr sz="2500" spc="-145" dirty="0">
                <a:latin typeface="Arial"/>
                <a:cs typeface="Arial"/>
              </a:rPr>
              <a:t> 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500" dirty="0">
                <a:latin typeface="Arial"/>
                <a:cs typeface="Arial"/>
              </a:rPr>
              <a:t>Вы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являетесь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свидетелем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уголовному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делу»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50618" y="5118211"/>
            <a:ext cx="7428230" cy="109220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440"/>
              </a:spcBef>
            </a:pPr>
            <a:r>
              <a:rPr sz="2500" dirty="0">
                <a:latin typeface="Arial"/>
                <a:cs typeface="Arial"/>
              </a:rPr>
              <a:t>«Иванов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В.В.,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капитан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полиции.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вашему </a:t>
            </a:r>
            <a:r>
              <a:rPr sz="2500" dirty="0">
                <a:latin typeface="Arial"/>
                <a:cs typeface="Arial"/>
              </a:rPr>
              <a:t>паспорту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оформлен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кредит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и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указана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ваша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карта. </a:t>
            </a:r>
            <a:r>
              <a:rPr sz="2500" dirty="0">
                <a:latin typeface="Arial"/>
                <a:cs typeface="Arial"/>
              </a:rPr>
              <a:t>Нам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необходимо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уточнить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ее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реквизиты»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8293" y="1155494"/>
            <a:ext cx="967041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/>
              <a:t>ТЕЛЕФОННЫЕ</a:t>
            </a:r>
            <a:r>
              <a:rPr sz="2500" spc="-20" dirty="0"/>
              <a:t> </a:t>
            </a:r>
            <a:r>
              <a:rPr sz="2500" dirty="0"/>
              <a:t>МОШЕННИКИ:</a:t>
            </a:r>
            <a:r>
              <a:rPr sz="2500" spc="-20" dirty="0"/>
              <a:t> </a:t>
            </a:r>
            <a:r>
              <a:rPr sz="2500" spc="-35" dirty="0"/>
              <a:t>РАСПРОСТРАНЕННЫЕ</a:t>
            </a:r>
            <a:r>
              <a:rPr sz="2500" spc="-20" dirty="0"/>
              <a:t> </a:t>
            </a:r>
            <a:r>
              <a:rPr sz="2500" spc="-10" dirty="0"/>
              <a:t>СХЕМЫ</a:t>
            </a:r>
            <a:endParaRPr sz="2500" dirty="0"/>
          </a:p>
        </p:txBody>
      </p:sp>
      <p:sp>
        <p:nvSpPr>
          <p:cNvPr id="8" name="object 8"/>
          <p:cNvSpPr txBox="1"/>
          <p:nvPr/>
        </p:nvSpPr>
        <p:spPr>
          <a:xfrm>
            <a:off x="480552" y="2918128"/>
            <a:ext cx="1791970" cy="6858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69850" algn="r">
              <a:lnSpc>
                <a:spcPts val="1700"/>
              </a:lnSpc>
              <a:spcBef>
                <a:spcPts val="240"/>
              </a:spcBef>
            </a:pPr>
            <a:r>
              <a:rPr sz="1500" b="1" spc="-20" dirty="0">
                <a:latin typeface="Arial"/>
                <a:cs typeface="Arial"/>
              </a:rPr>
              <a:t>«ЛЖЕСОТРУДНИК </a:t>
            </a:r>
            <a:r>
              <a:rPr sz="1500" b="1" spc="-10" dirty="0">
                <a:latin typeface="Arial"/>
                <a:cs typeface="Arial"/>
              </a:rPr>
              <a:t>ЦЕНТРОБАНКА </a:t>
            </a:r>
            <a:r>
              <a:rPr sz="1500" b="1" dirty="0">
                <a:latin typeface="Arial"/>
                <a:cs typeface="Arial"/>
              </a:rPr>
              <a:t>(БАНКА</a:t>
            </a:r>
            <a:r>
              <a:rPr sz="1500" b="1" spc="-7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РОССИИ)»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78083" y="1838741"/>
            <a:ext cx="9502775" cy="1964055"/>
          </a:xfrm>
          <a:custGeom>
            <a:avLst/>
            <a:gdLst/>
            <a:ahLst/>
            <a:cxnLst/>
            <a:rect l="l" t="t" r="r" b="b"/>
            <a:pathLst>
              <a:path w="9502775" h="1964054">
                <a:moveTo>
                  <a:pt x="9281210" y="0"/>
                </a:moveTo>
                <a:lnTo>
                  <a:pt x="493077" y="0"/>
                </a:lnTo>
                <a:lnTo>
                  <a:pt x="442370" y="5653"/>
                </a:lnTo>
                <a:lnTo>
                  <a:pt x="395823" y="21758"/>
                </a:lnTo>
                <a:lnTo>
                  <a:pt x="354762" y="47029"/>
                </a:lnTo>
                <a:lnTo>
                  <a:pt x="320515" y="80179"/>
                </a:lnTo>
                <a:lnTo>
                  <a:pt x="294409" y="119925"/>
                </a:lnTo>
                <a:lnTo>
                  <a:pt x="277772" y="164979"/>
                </a:lnTo>
                <a:lnTo>
                  <a:pt x="271932" y="214058"/>
                </a:lnTo>
                <a:lnTo>
                  <a:pt x="271932" y="346697"/>
                </a:lnTo>
                <a:lnTo>
                  <a:pt x="0" y="478650"/>
                </a:lnTo>
                <a:lnTo>
                  <a:pt x="271932" y="598766"/>
                </a:lnTo>
                <a:lnTo>
                  <a:pt x="271932" y="1749755"/>
                </a:lnTo>
                <a:lnTo>
                  <a:pt x="277772" y="1798838"/>
                </a:lnTo>
                <a:lnTo>
                  <a:pt x="294409" y="1843896"/>
                </a:lnTo>
                <a:lnTo>
                  <a:pt x="320515" y="1883644"/>
                </a:lnTo>
                <a:lnTo>
                  <a:pt x="354762" y="1916796"/>
                </a:lnTo>
                <a:lnTo>
                  <a:pt x="395823" y="1942067"/>
                </a:lnTo>
                <a:lnTo>
                  <a:pt x="442370" y="1958172"/>
                </a:lnTo>
                <a:lnTo>
                  <a:pt x="493077" y="1963826"/>
                </a:lnTo>
                <a:lnTo>
                  <a:pt x="9281210" y="1963826"/>
                </a:lnTo>
                <a:lnTo>
                  <a:pt x="9331917" y="1958172"/>
                </a:lnTo>
                <a:lnTo>
                  <a:pt x="9378465" y="1942067"/>
                </a:lnTo>
                <a:lnTo>
                  <a:pt x="9419526" y="1916796"/>
                </a:lnTo>
                <a:lnTo>
                  <a:pt x="9453773" y="1883644"/>
                </a:lnTo>
                <a:lnTo>
                  <a:pt x="9479878" y="1843896"/>
                </a:lnTo>
                <a:lnTo>
                  <a:pt x="9496515" y="1798838"/>
                </a:lnTo>
                <a:lnTo>
                  <a:pt x="9502355" y="1749755"/>
                </a:lnTo>
                <a:lnTo>
                  <a:pt x="9502355" y="214058"/>
                </a:lnTo>
                <a:lnTo>
                  <a:pt x="9496515" y="164979"/>
                </a:lnTo>
                <a:lnTo>
                  <a:pt x="9479878" y="119925"/>
                </a:lnTo>
                <a:lnTo>
                  <a:pt x="9453773" y="80179"/>
                </a:lnTo>
                <a:lnTo>
                  <a:pt x="9419526" y="47029"/>
                </a:lnTo>
                <a:lnTo>
                  <a:pt x="9378465" y="21758"/>
                </a:lnTo>
                <a:lnTo>
                  <a:pt x="9331917" y="5653"/>
                </a:lnTo>
                <a:lnTo>
                  <a:pt x="9281210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2812230" y="2153964"/>
            <a:ext cx="8686800" cy="10922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439"/>
              </a:spcBef>
            </a:pPr>
            <a:r>
              <a:rPr sz="2500" dirty="0">
                <a:latin typeface="Arial"/>
                <a:cs typeface="Arial"/>
              </a:rPr>
              <a:t>«По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вашей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карте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зафиксирована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сомнительная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операция. </a:t>
            </a:r>
            <a:r>
              <a:rPr sz="2500" dirty="0">
                <a:latin typeface="Arial"/>
                <a:cs typeface="Arial"/>
              </a:rPr>
              <a:t>Для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сохранности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денег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вам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нужно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перевести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их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на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ts val="2660"/>
              </a:lnSpc>
            </a:pPr>
            <a:r>
              <a:rPr sz="2500" dirty="0">
                <a:latin typeface="Arial"/>
                <a:cs typeface="Arial"/>
              </a:rPr>
              <a:t>«безопасный»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(«специальный»)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счет</a:t>
            </a:r>
            <a:r>
              <a:rPr sz="2500" spc="-7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Центробанке»</a:t>
            </a:r>
            <a:endParaRPr sz="25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204923" y="4376958"/>
            <a:ext cx="877569" cy="1018540"/>
            <a:chOff x="2204923" y="4376958"/>
            <a:chExt cx="877569" cy="1018540"/>
          </a:xfrm>
        </p:grpSpPr>
        <p:sp>
          <p:nvSpPr>
            <p:cNvPr id="12" name="object 12"/>
            <p:cNvSpPr/>
            <p:nvPr/>
          </p:nvSpPr>
          <p:spPr>
            <a:xfrm>
              <a:off x="2772135" y="5221405"/>
              <a:ext cx="310515" cy="163195"/>
            </a:xfrm>
            <a:custGeom>
              <a:avLst/>
              <a:gdLst/>
              <a:ahLst/>
              <a:cxnLst/>
              <a:rect l="l" t="t" r="r" b="b"/>
              <a:pathLst>
                <a:path w="310514" h="163195">
                  <a:moveTo>
                    <a:pt x="45161" y="0"/>
                  </a:moveTo>
                  <a:lnTo>
                    <a:pt x="0" y="162585"/>
                  </a:lnTo>
                  <a:lnTo>
                    <a:pt x="51462" y="157639"/>
                  </a:lnTo>
                  <a:lnTo>
                    <a:pt x="102858" y="151576"/>
                  </a:lnTo>
                  <a:lnTo>
                    <a:pt x="153981" y="143752"/>
                  </a:lnTo>
                  <a:lnTo>
                    <a:pt x="204622" y="133527"/>
                  </a:lnTo>
                  <a:lnTo>
                    <a:pt x="204419" y="133731"/>
                  </a:lnTo>
                  <a:lnTo>
                    <a:pt x="260172" y="118338"/>
                  </a:lnTo>
                  <a:lnTo>
                    <a:pt x="297802" y="104406"/>
                  </a:lnTo>
                  <a:lnTo>
                    <a:pt x="301409" y="103073"/>
                  </a:lnTo>
                  <a:lnTo>
                    <a:pt x="301231" y="103047"/>
                  </a:lnTo>
                  <a:lnTo>
                    <a:pt x="310172" y="99339"/>
                  </a:lnTo>
                  <a:lnTo>
                    <a:pt x="296278" y="91998"/>
                  </a:lnTo>
                  <a:lnTo>
                    <a:pt x="288353" y="88138"/>
                  </a:lnTo>
                  <a:lnTo>
                    <a:pt x="45161" y="0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2499164" y="5194066"/>
              <a:ext cx="297180" cy="147955"/>
            </a:xfrm>
            <a:custGeom>
              <a:avLst/>
              <a:gdLst/>
              <a:ahLst/>
              <a:cxnLst/>
              <a:rect l="l" t="t" r="r" b="b"/>
              <a:pathLst>
                <a:path w="297180" h="147954">
                  <a:moveTo>
                    <a:pt x="148285" y="0"/>
                  </a:moveTo>
                  <a:lnTo>
                    <a:pt x="81531" y="256"/>
                  </a:lnTo>
                  <a:lnTo>
                    <a:pt x="43834" y="2052"/>
                  </a:lnTo>
                  <a:lnTo>
                    <a:pt x="21290" y="6927"/>
                  </a:lnTo>
                  <a:lnTo>
                    <a:pt x="0" y="16421"/>
                  </a:lnTo>
                  <a:lnTo>
                    <a:pt x="0" y="147840"/>
                  </a:lnTo>
                  <a:lnTo>
                    <a:pt x="296570" y="147840"/>
                  </a:lnTo>
                  <a:lnTo>
                    <a:pt x="296570" y="16421"/>
                  </a:lnTo>
                  <a:lnTo>
                    <a:pt x="289509" y="13855"/>
                  </a:lnTo>
                  <a:lnTo>
                    <a:pt x="265385" y="8210"/>
                  </a:lnTo>
                  <a:lnTo>
                    <a:pt x="219782" y="2565"/>
                  </a:lnTo>
                  <a:lnTo>
                    <a:pt x="148285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2378389" y="5018111"/>
              <a:ext cx="496570" cy="375920"/>
            </a:xfrm>
            <a:custGeom>
              <a:avLst/>
              <a:gdLst/>
              <a:ahLst/>
              <a:cxnLst/>
              <a:rect l="l" t="t" r="r" b="b"/>
              <a:pathLst>
                <a:path w="496569" h="375920">
                  <a:moveTo>
                    <a:pt x="371728" y="0"/>
                  </a:moveTo>
                  <a:lnTo>
                    <a:pt x="166395" y="0"/>
                  </a:lnTo>
                  <a:lnTo>
                    <a:pt x="166395" y="143903"/>
                  </a:lnTo>
                  <a:lnTo>
                    <a:pt x="161036" y="177357"/>
                  </a:lnTo>
                  <a:lnTo>
                    <a:pt x="145934" y="206825"/>
                  </a:lnTo>
                  <a:lnTo>
                    <a:pt x="122552" y="230235"/>
                  </a:lnTo>
                  <a:lnTo>
                    <a:pt x="92354" y="245516"/>
                  </a:lnTo>
                  <a:lnTo>
                    <a:pt x="52570" y="260009"/>
                  </a:lnTo>
                  <a:lnTo>
                    <a:pt x="23641" y="273272"/>
                  </a:lnTo>
                  <a:lnTo>
                    <a:pt x="5979" y="282953"/>
                  </a:lnTo>
                  <a:lnTo>
                    <a:pt x="0" y="286702"/>
                  </a:lnTo>
                  <a:lnTo>
                    <a:pt x="28866" y="313946"/>
                  </a:lnTo>
                  <a:lnTo>
                    <a:pt x="74527" y="348628"/>
                  </a:lnTo>
                  <a:lnTo>
                    <a:pt x="112394" y="372071"/>
                  </a:lnTo>
                  <a:lnTo>
                    <a:pt x="164811" y="374710"/>
                  </a:lnTo>
                  <a:lnTo>
                    <a:pt x="217327" y="375355"/>
                  </a:lnTo>
                  <a:lnTo>
                    <a:pt x="269796" y="374237"/>
                  </a:lnTo>
                  <a:lnTo>
                    <a:pt x="322073" y="371584"/>
                  </a:lnTo>
                  <a:lnTo>
                    <a:pt x="374014" y="367626"/>
                  </a:lnTo>
                  <a:lnTo>
                    <a:pt x="442823" y="361213"/>
                  </a:lnTo>
                  <a:lnTo>
                    <a:pt x="472354" y="332400"/>
                  </a:lnTo>
                  <a:lnTo>
                    <a:pt x="483744" y="283532"/>
                  </a:lnTo>
                  <a:lnTo>
                    <a:pt x="482079" y="275221"/>
                  </a:lnTo>
                  <a:lnTo>
                    <a:pt x="495747" y="267432"/>
                  </a:lnTo>
                  <a:lnTo>
                    <a:pt x="496462" y="261437"/>
                  </a:lnTo>
                  <a:lnTo>
                    <a:pt x="480764" y="254177"/>
                  </a:lnTo>
                  <a:lnTo>
                    <a:pt x="445198" y="242595"/>
                  </a:lnTo>
                  <a:lnTo>
                    <a:pt x="415159" y="227360"/>
                  </a:lnTo>
                  <a:lnTo>
                    <a:pt x="391966" y="203954"/>
                  </a:lnTo>
                  <a:lnTo>
                    <a:pt x="377022" y="174506"/>
                  </a:lnTo>
                  <a:lnTo>
                    <a:pt x="371728" y="141147"/>
                  </a:lnTo>
                  <a:lnTo>
                    <a:pt x="371728" y="0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2463721" y="5226531"/>
              <a:ext cx="360680" cy="167005"/>
            </a:xfrm>
            <a:custGeom>
              <a:avLst/>
              <a:gdLst/>
              <a:ahLst/>
              <a:cxnLst/>
              <a:rect l="l" t="t" r="r" b="b"/>
              <a:pathLst>
                <a:path w="360680" h="167004">
                  <a:moveTo>
                    <a:pt x="352526" y="0"/>
                  </a:moveTo>
                  <a:lnTo>
                    <a:pt x="183730" y="36347"/>
                  </a:lnTo>
                  <a:lnTo>
                    <a:pt x="5930" y="0"/>
                  </a:lnTo>
                  <a:lnTo>
                    <a:pt x="0" y="161429"/>
                  </a:lnTo>
                  <a:lnTo>
                    <a:pt x="48097" y="164966"/>
                  </a:lnTo>
                  <a:lnTo>
                    <a:pt x="96352" y="166703"/>
                  </a:lnTo>
                  <a:lnTo>
                    <a:pt x="144651" y="166819"/>
                  </a:lnTo>
                  <a:lnTo>
                    <a:pt x="192881" y="165489"/>
                  </a:lnTo>
                  <a:lnTo>
                    <a:pt x="240930" y="162893"/>
                  </a:lnTo>
                  <a:lnTo>
                    <a:pt x="288683" y="159207"/>
                  </a:lnTo>
                  <a:lnTo>
                    <a:pt x="360286" y="152514"/>
                  </a:lnTo>
                  <a:lnTo>
                    <a:pt x="352526" y="0"/>
                  </a:lnTo>
                  <a:close/>
                </a:path>
              </a:pathLst>
            </a:custGeom>
            <a:solidFill>
              <a:srgbClr val="3B6F9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9653" y="5172646"/>
              <a:ext cx="424199" cy="22239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204923" y="5221414"/>
              <a:ext cx="320675" cy="170815"/>
            </a:xfrm>
            <a:custGeom>
              <a:avLst/>
              <a:gdLst/>
              <a:ahLst/>
              <a:cxnLst/>
              <a:rect l="l" t="t" r="r" b="b"/>
              <a:pathLst>
                <a:path w="320675" h="170814">
                  <a:moveTo>
                    <a:pt x="320128" y="170738"/>
                  </a:moveTo>
                  <a:lnTo>
                    <a:pt x="272707" y="0"/>
                  </a:lnTo>
                  <a:lnTo>
                    <a:pt x="29502" y="88125"/>
                  </a:lnTo>
                  <a:lnTo>
                    <a:pt x="13830" y="96062"/>
                  </a:lnTo>
                  <a:lnTo>
                    <a:pt x="0" y="103644"/>
                  </a:lnTo>
                  <a:lnTo>
                    <a:pt x="8496" y="107327"/>
                  </a:lnTo>
                  <a:lnTo>
                    <a:pt x="8064" y="107365"/>
                  </a:lnTo>
                  <a:lnTo>
                    <a:pt x="28651" y="116039"/>
                  </a:lnTo>
                  <a:lnTo>
                    <a:pt x="29146" y="116243"/>
                  </a:lnTo>
                  <a:lnTo>
                    <a:pt x="50622" y="124193"/>
                  </a:lnTo>
                  <a:lnTo>
                    <a:pt x="55219" y="125704"/>
                  </a:lnTo>
                  <a:lnTo>
                    <a:pt x="58064" y="126733"/>
                  </a:lnTo>
                  <a:lnTo>
                    <a:pt x="63017" y="128257"/>
                  </a:lnTo>
                  <a:lnTo>
                    <a:pt x="72377" y="131318"/>
                  </a:lnTo>
                  <a:lnTo>
                    <a:pt x="83299" y="134480"/>
                  </a:lnTo>
                  <a:lnTo>
                    <a:pt x="87909" y="135890"/>
                  </a:lnTo>
                  <a:lnTo>
                    <a:pt x="90678" y="136613"/>
                  </a:lnTo>
                  <a:lnTo>
                    <a:pt x="94297" y="137655"/>
                  </a:lnTo>
                  <a:lnTo>
                    <a:pt x="94132" y="137515"/>
                  </a:lnTo>
                  <a:lnTo>
                    <a:pt x="117932" y="143687"/>
                  </a:lnTo>
                  <a:lnTo>
                    <a:pt x="167779" y="154165"/>
                  </a:lnTo>
                  <a:lnTo>
                    <a:pt x="218198" y="162026"/>
                  </a:lnTo>
                  <a:lnTo>
                    <a:pt x="269024" y="167474"/>
                  </a:lnTo>
                  <a:lnTo>
                    <a:pt x="320128" y="170738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1068" y="5210187"/>
              <a:ext cx="137363" cy="18248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2449" y="4763705"/>
              <a:ext cx="116666" cy="15141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45779" y="4763705"/>
              <a:ext cx="116666" cy="15141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414859" y="4568287"/>
              <a:ext cx="468630" cy="599440"/>
            </a:xfrm>
            <a:custGeom>
              <a:avLst/>
              <a:gdLst/>
              <a:ahLst/>
              <a:cxnLst/>
              <a:rect l="l" t="t" r="r" b="b"/>
              <a:pathLst>
                <a:path w="468630" h="599439">
                  <a:moveTo>
                    <a:pt x="228231" y="0"/>
                  </a:moveTo>
                  <a:lnTo>
                    <a:pt x="107793" y="3280"/>
                  </a:lnTo>
                  <a:lnTo>
                    <a:pt x="43873" y="26242"/>
                  </a:lnTo>
                  <a:lnTo>
                    <a:pt x="15074" y="88569"/>
                  </a:lnTo>
                  <a:lnTo>
                    <a:pt x="0" y="209943"/>
                  </a:lnTo>
                  <a:lnTo>
                    <a:pt x="6185" y="305680"/>
                  </a:lnTo>
                  <a:lnTo>
                    <a:pt x="10588" y="352321"/>
                  </a:lnTo>
                  <a:lnTo>
                    <a:pt x="17995" y="397239"/>
                  </a:lnTo>
                  <a:lnTo>
                    <a:pt x="30003" y="439753"/>
                  </a:lnTo>
                  <a:lnTo>
                    <a:pt x="48209" y="479183"/>
                  </a:lnTo>
                  <a:lnTo>
                    <a:pt x="75745" y="519024"/>
                  </a:lnTo>
                  <a:lnTo>
                    <a:pt x="108379" y="552240"/>
                  </a:lnTo>
                  <a:lnTo>
                    <a:pt x="145814" y="577552"/>
                  </a:lnTo>
                  <a:lnTo>
                    <a:pt x="187748" y="593678"/>
                  </a:lnTo>
                  <a:lnTo>
                    <a:pt x="233883" y="599338"/>
                  </a:lnTo>
                  <a:lnTo>
                    <a:pt x="280562" y="593556"/>
                  </a:lnTo>
                  <a:lnTo>
                    <a:pt x="322942" y="577092"/>
                  </a:lnTo>
                  <a:lnTo>
                    <a:pt x="360704" y="551263"/>
                  </a:lnTo>
                  <a:lnTo>
                    <a:pt x="393532" y="517391"/>
                  </a:lnTo>
                  <a:lnTo>
                    <a:pt x="421106" y="476796"/>
                  </a:lnTo>
                  <a:lnTo>
                    <a:pt x="441726" y="430251"/>
                  </a:lnTo>
                  <a:lnTo>
                    <a:pt x="453988" y="380484"/>
                  </a:lnTo>
                  <a:lnTo>
                    <a:pt x="460647" y="327304"/>
                  </a:lnTo>
                  <a:lnTo>
                    <a:pt x="464456" y="270520"/>
                  </a:lnTo>
                  <a:lnTo>
                    <a:pt x="468172" y="209943"/>
                  </a:lnTo>
                  <a:lnTo>
                    <a:pt x="459885" y="177139"/>
                  </a:lnTo>
                  <a:lnTo>
                    <a:pt x="426078" y="104971"/>
                  </a:lnTo>
                  <a:lnTo>
                    <a:pt x="353333" y="32803"/>
                  </a:lnTo>
                  <a:lnTo>
                    <a:pt x="228231" y="0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2390114" y="4493336"/>
              <a:ext cx="514350" cy="361950"/>
            </a:xfrm>
            <a:custGeom>
              <a:avLst/>
              <a:gdLst/>
              <a:ahLst/>
              <a:cxnLst/>
              <a:rect l="l" t="t" r="r" b="b"/>
              <a:pathLst>
                <a:path w="514350" h="361950">
                  <a:moveTo>
                    <a:pt x="514248" y="234276"/>
                  </a:moveTo>
                  <a:lnTo>
                    <a:pt x="509701" y="178142"/>
                  </a:lnTo>
                  <a:lnTo>
                    <a:pt x="503034" y="135280"/>
                  </a:lnTo>
                  <a:lnTo>
                    <a:pt x="485800" y="97802"/>
                  </a:lnTo>
                  <a:lnTo>
                    <a:pt x="451802" y="70535"/>
                  </a:lnTo>
                  <a:lnTo>
                    <a:pt x="413080" y="54825"/>
                  </a:lnTo>
                  <a:lnTo>
                    <a:pt x="401764" y="45478"/>
                  </a:lnTo>
                  <a:lnTo>
                    <a:pt x="359702" y="21691"/>
                  </a:lnTo>
                  <a:lnTo>
                    <a:pt x="311861" y="5791"/>
                  </a:lnTo>
                  <a:lnTo>
                    <a:pt x="258826" y="0"/>
                  </a:lnTo>
                  <a:lnTo>
                    <a:pt x="205790" y="5791"/>
                  </a:lnTo>
                  <a:lnTo>
                    <a:pt x="157949" y="21691"/>
                  </a:lnTo>
                  <a:lnTo>
                    <a:pt x="134721" y="34836"/>
                  </a:lnTo>
                  <a:lnTo>
                    <a:pt x="133413" y="35242"/>
                  </a:lnTo>
                  <a:lnTo>
                    <a:pt x="68935" y="73647"/>
                  </a:lnTo>
                  <a:lnTo>
                    <a:pt x="40741" y="110769"/>
                  </a:lnTo>
                  <a:lnTo>
                    <a:pt x="18326" y="157454"/>
                  </a:lnTo>
                  <a:lnTo>
                    <a:pt x="3975" y="211874"/>
                  </a:lnTo>
                  <a:lnTo>
                    <a:pt x="0" y="272237"/>
                  </a:lnTo>
                  <a:lnTo>
                    <a:pt x="16243" y="281432"/>
                  </a:lnTo>
                  <a:lnTo>
                    <a:pt x="16535" y="285419"/>
                  </a:lnTo>
                  <a:lnTo>
                    <a:pt x="20637" y="328536"/>
                  </a:lnTo>
                  <a:lnTo>
                    <a:pt x="28841" y="361391"/>
                  </a:lnTo>
                  <a:lnTo>
                    <a:pt x="33362" y="325666"/>
                  </a:lnTo>
                  <a:lnTo>
                    <a:pt x="44297" y="277088"/>
                  </a:lnTo>
                  <a:lnTo>
                    <a:pt x="57785" y="229590"/>
                  </a:lnTo>
                  <a:lnTo>
                    <a:pt x="103657" y="169887"/>
                  </a:lnTo>
                  <a:lnTo>
                    <a:pt x="148170" y="149491"/>
                  </a:lnTo>
                  <a:lnTo>
                    <a:pt x="160858" y="142570"/>
                  </a:lnTo>
                  <a:lnTo>
                    <a:pt x="187921" y="144564"/>
                  </a:lnTo>
                  <a:lnTo>
                    <a:pt x="258826" y="156057"/>
                  </a:lnTo>
                  <a:lnTo>
                    <a:pt x="322173" y="145796"/>
                  </a:lnTo>
                  <a:lnTo>
                    <a:pt x="327469" y="148971"/>
                  </a:lnTo>
                  <a:lnTo>
                    <a:pt x="353377" y="176491"/>
                  </a:lnTo>
                  <a:lnTo>
                    <a:pt x="382981" y="213690"/>
                  </a:lnTo>
                  <a:lnTo>
                    <a:pt x="415632" y="251333"/>
                  </a:lnTo>
                  <a:lnTo>
                    <a:pt x="450697" y="280187"/>
                  </a:lnTo>
                  <a:lnTo>
                    <a:pt x="475703" y="287553"/>
                  </a:lnTo>
                  <a:lnTo>
                    <a:pt x="484301" y="325666"/>
                  </a:lnTo>
                  <a:lnTo>
                    <a:pt x="488810" y="361391"/>
                  </a:lnTo>
                  <a:lnTo>
                    <a:pt x="497014" y="328536"/>
                  </a:lnTo>
                  <a:lnTo>
                    <a:pt x="501764" y="285038"/>
                  </a:lnTo>
                  <a:lnTo>
                    <a:pt x="502081" y="281482"/>
                  </a:lnTo>
                  <a:lnTo>
                    <a:pt x="514235" y="273481"/>
                  </a:lnTo>
                  <a:lnTo>
                    <a:pt x="514248" y="234276"/>
                  </a:lnTo>
                  <a:close/>
                </a:path>
              </a:pathLst>
            </a:custGeom>
            <a:solidFill>
              <a:srgbClr val="8B534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2277747" y="4376958"/>
              <a:ext cx="708660" cy="314325"/>
            </a:xfrm>
            <a:custGeom>
              <a:avLst/>
              <a:gdLst/>
              <a:ahLst/>
              <a:cxnLst/>
              <a:rect l="l" t="t" r="r" b="b"/>
              <a:pathLst>
                <a:path w="708660" h="314325">
                  <a:moveTo>
                    <a:pt x="366763" y="0"/>
                  </a:moveTo>
                  <a:lnTo>
                    <a:pt x="307335" y="3590"/>
                  </a:lnTo>
                  <a:lnTo>
                    <a:pt x="253088" y="13645"/>
                  </a:lnTo>
                  <a:lnTo>
                    <a:pt x="204242" y="29089"/>
                  </a:lnTo>
                  <a:lnTo>
                    <a:pt x="161015" y="48848"/>
                  </a:lnTo>
                  <a:lnTo>
                    <a:pt x="123626" y="71848"/>
                  </a:lnTo>
                  <a:lnTo>
                    <a:pt x="92295" y="97013"/>
                  </a:lnTo>
                  <a:lnTo>
                    <a:pt x="48679" y="149542"/>
                  </a:lnTo>
                  <a:lnTo>
                    <a:pt x="7548" y="223549"/>
                  </a:lnTo>
                  <a:lnTo>
                    <a:pt x="0" y="264494"/>
                  </a:lnTo>
                  <a:lnTo>
                    <a:pt x="31580" y="287025"/>
                  </a:lnTo>
                  <a:lnTo>
                    <a:pt x="107835" y="305790"/>
                  </a:lnTo>
                  <a:lnTo>
                    <a:pt x="602259" y="313758"/>
                  </a:lnTo>
                  <a:lnTo>
                    <a:pt x="611589" y="313183"/>
                  </a:lnTo>
                  <a:lnTo>
                    <a:pt x="666953" y="290201"/>
                  </a:lnTo>
                  <a:lnTo>
                    <a:pt x="708351" y="231680"/>
                  </a:lnTo>
                  <a:lnTo>
                    <a:pt x="706031" y="181914"/>
                  </a:lnTo>
                  <a:lnTo>
                    <a:pt x="667775" y="121000"/>
                  </a:lnTo>
                  <a:lnTo>
                    <a:pt x="633409" y="90512"/>
                  </a:lnTo>
                  <a:lnTo>
                    <a:pt x="590804" y="62077"/>
                  </a:lnTo>
                  <a:lnTo>
                    <a:pt x="541397" y="37252"/>
                  </a:lnTo>
                  <a:lnTo>
                    <a:pt x="486628" y="17594"/>
                  </a:lnTo>
                  <a:lnTo>
                    <a:pt x="427937" y="4657"/>
                  </a:lnTo>
                  <a:lnTo>
                    <a:pt x="366763" y="0"/>
                  </a:lnTo>
                  <a:close/>
                </a:path>
              </a:pathLst>
            </a:custGeom>
            <a:solidFill>
              <a:srgbClr val="3D6E9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2389173" y="4667007"/>
              <a:ext cx="513715" cy="102870"/>
            </a:xfrm>
            <a:custGeom>
              <a:avLst/>
              <a:gdLst/>
              <a:ahLst/>
              <a:cxnLst/>
              <a:rect l="l" t="t" r="r" b="b"/>
              <a:pathLst>
                <a:path w="513714" h="102870">
                  <a:moveTo>
                    <a:pt x="507428" y="0"/>
                  </a:moveTo>
                  <a:lnTo>
                    <a:pt x="5956" y="0"/>
                  </a:lnTo>
                  <a:lnTo>
                    <a:pt x="0" y="5943"/>
                  </a:lnTo>
                  <a:lnTo>
                    <a:pt x="0" y="96837"/>
                  </a:lnTo>
                  <a:lnTo>
                    <a:pt x="5956" y="102793"/>
                  </a:lnTo>
                  <a:lnTo>
                    <a:pt x="500087" y="102793"/>
                  </a:lnTo>
                  <a:lnTo>
                    <a:pt x="507428" y="102793"/>
                  </a:lnTo>
                  <a:lnTo>
                    <a:pt x="513384" y="96837"/>
                  </a:lnTo>
                  <a:lnTo>
                    <a:pt x="513384" y="5943"/>
                  </a:lnTo>
                  <a:lnTo>
                    <a:pt x="507428" y="0"/>
                  </a:lnTo>
                  <a:close/>
                </a:path>
              </a:pathLst>
            </a:custGeom>
            <a:solidFill>
              <a:srgbClr val="414F6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2391406" y="4746364"/>
              <a:ext cx="509270" cy="81280"/>
            </a:xfrm>
            <a:custGeom>
              <a:avLst/>
              <a:gdLst/>
              <a:ahLst/>
              <a:cxnLst/>
              <a:rect l="l" t="t" r="r" b="b"/>
              <a:pathLst>
                <a:path w="509269" h="81279">
                  <a:moveTo>
                    <a:pt x="234365" y="0"/>
                  </a:moveTo>
                  <a:lnTo>
                    <a:pt x="130864" y="2790"/>
                  </a:lnTo>
                  <a:lnTo>
                    <a:pt x="57732" y="8928"/>
                  </a:lnTo>
                  <a:lnTo>
                    <a:pt x="14325" y="15066"/>
                  </a:lnTo>
                  <a:lnTo>
                    <a:pt x="0" y="17856"/>
                  </a:lnTo>
                  <a:lnTo>
                    <a:pt x="33496" y="49993"/>
                  </a:lnTo>
                  <a:lnTo>
                    <a:pt x="66517" y="67216"/>
                  </a:lnTo>
                  <a:lnTo>
                    <a:pt x="118734" y="75383"/>
                  </a:lnTo>
                  <a:lnTo>
                    <a:pt x="209816" y="80352"/>
                  </a:lnTo>
                  <a:lnTo>
                    <a:pt x="297000" y="80869"/>
                  </a:lnTo>
                  <a:lnTo>
                    <a:pt x="363787" y="75186"/>
                  </a:lnTo>
                  <a:lnTo>
                    <a:pt x="412656" y="65844"/>
                  </a:lnTo>
                  <a:lnTo>
                    <a:pt x="466560" y="46353"/>
                  </a:lnTo>
                  <a:lnTo>
                    <a:pt x="508914" y="16738"/>
                  </a:lnTo>
                  <a:lnTo>
                    <a:pt x="480142" y="7061"/>
                  </a:lnTo>
                  <a:lnTo>
                    <a:pt x="441953" y="2092"/>
                  </a:lnTo>
                  <a:lnTo>
                    <a:pt x="368607" y="261"/>
                  </a:lnTo>
                  <a:lnTo>
                    <a:pt x="234365" y="0"/>
                  </a:lnTo>
                  <a:close/>
                </a:path>
              </a:pathLst>
            </a:custGeom>
            <a:solidFill>
              <a:srgbClr val="1E354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90059" y="4436666"/>
              <a:ext cx="111607" cy="139496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8" name="object 28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554537" y="1985798"/>
            <a:ext cx="780415" cy="790575"/>
            <a:chOff x="1554537" y="1985798"/>
            <a:chExt cx="780415" cy="790575"/>
          </a:xfrm>
        </p:grpSpPr>
        <p:sp>
          <p:nvSpPr>
            <p:cNvPr id="39" name="object 39"/>
            <p:cNvSpPr/>
            <p:nvPr/>
          </p:nvSpPr>
          <p:spPr>
            <a:xfrm>
              <a:off x="1764418" y="2074232"/>
              <a:ext cx="360680" cy="449580"/>
            </a:xfrm>
            <a:custGeom>
              <a:avLst/>
              <a:gdLst/>
              <a:ahLst/>
              <a:cxnLst/>
              <a:rect l="l" t="t" r="r" b="b"/>
              <a:pathLst>
                <a:path w="360680" h="449580">
                  <a:moveTo>
                    <a:pt x="344336" y="317849"/>
                  </a:moveTo>
                  <a:lnTo>
                    <a:pt x="32004" y="317849"/>
                  </a:lnTo>
                  <a:lnTo>
                    <a:pt x="43193" y="346804"/>
                  </a:lnTo>
                  <a:lnTo>
                    <a:pt x="73494" y="397301"/>
                  </a:lnTo>
                  <a:lnTo>
                    <a:pt x="112587" y="430944"/>
                  </a:lnTo>
                  <a:lnTo>
                    <a:pt x="156637" y="446890"/>
                  </a:lnTo>
                  <a:lnTo>
                    <a:pt x="180238" y="448989"/>
                  </a:lnTo>
                  <a:lnTo>
                    <a:pt x="203834" y="446890"/>
                  </a:lnTo>
                  <a:lnTo>
                    <a:pt x="247887" y="430938"/>
                  </a:lnTo>
                  <a:lnTo>
                    <a:pt x="286972" y="397300"/>
                  </a:lnTo>
                  <a:lnTo>
                    <a:pt x="317283" y="346778"/>
                  </a:lnTo>
                  <a:lnTo>
                    <a:pt x="328447" y="317887"/>
                  </a:lnTo>
                  <a:lnTo>
                    <a:pt x="344299" y="317887"/>
                  </a:lnTo>
                  <a:close/>
                </a:path>
                <a:path w="360680" h="449580">
                  <a:moveTo>
                    <a:pt x="14401" y="224034"/>
                  </a:moveTo>
                  <a:lnTo>
                    <a:pt x="0" y="233775"/>
                  </a:lnTo>
                  <a:lnTo>
                    <a:pt x="230" y="258959"/>
                  </a:lnTo>
                  <a:lnTo>
                    <a:pt x="6579" y="287606"/>
                  </a:lnTo>
                  <a:lnTo>
                    <a:pt x="10515" y="307638"/>
                  </a:lnTo>
                  <a:lnTo>
                    <a:pt x="13378" y="315075"/>
                  </a:lnTo>
                  <a:lnTo>
                    <a:pt x="18835" y="320682"/>
                  </a:lnTo>
                  <a:lnTo>
                    <a:pt x="25507" y="322318"/>
                  </a:lnTo>
                  <a:lnTo>
                    <a:pt x="32004" y="317849"/>
                  </a:lnTo>
                  <a:lnTo>
                    <a:pt x="344336" y="317849"/>
                  </a:lnTo>
                  <a:lnTo>
                    <a:pt x="347040" y="315065"/>
                  </a:lnTo>
                  <a:lnTo>
                    <a:pt x="349897" y="307638"/>
                  </a:lnTo>
                  <a:lnTo>
                    <a:pt x="353842" y="287567"/>
                  </a:lnTo>
                  <a:lnTo>
                    <a:pt x="360175" y="258949"/>
                  </a:lnTo>
                  <a:lnTo>
                    <a:pt x="360406" y="233750"/>
                  </a:lnTo>
                  <a:lnTo>
                    <a:pt x="347479" y="225024"/>
                  </a:lnTo>
                  <a:lnTo>
                    <a:pt x="14897" y="225024"/>
                  </a:lnTo>
                  <a:lnTo>
                    <a:pt x="14401" y="224034"/>
                  </a:lnTo>
                  <a:close/>
                </a:path>
                <a:path w="360680" h="449580">
                  <a:moveTo>
                    <a:pt x="344299" y="317887"/>
                  </a:moveTo>
                  <a:lnTo>
                    <a:pt x="328447" y="317887"/>
                  </a:lnTo>
                  <a:lnTo>
                    <a:pt x="334940" y="322318"/>
                  </a:lnTo>
                  <a:lnTo>
                    <a:pt x="341596" y="320668"/>
                  </a:lnTo>
                  <a:lnTo>
                    <a:pt x="344299" y="317887"/>
                  </a:lnTo>
                  <a:close/>
                </a:path>
                <a:path w="360680" h="449580">
                  <a:moveTo>
                    <a:pt x="194073" y="0"/>
                  </a:moveTo>
                  <a:lnTo>
                    <a:pt x="138739" y="5039"/>
                  </a:lnTo>
                  <a:lnTo>
                    <a:pt x="87587" y="30069"/>
                  </a:lnTo>
                  <a:lnTo>
                    <a:pt x="46185" y="75081"/>
                  </a:lnTo>
                  <a:lnTo>
                    <a:pt x="20099" y="140069"/>
                  </a:lnTo>
                  <a:lnTo>
                    <a:pt x="14540" y="180051"/>
                  </a:lnTo>
                  <a:lnTo>
                    <a:pt x="14897" y="225024"/>
                  </a:lnTo>
                  <a:lnTo>
                    <a:pt x="347479" y="225024"/>
                  </a:lnTo>
                  <a:lnTo>
                    <a:pt x="347290" y="224897"/>
                  </a:lnTo>
                  <a:lnTo>
                    <a:pt x="345579" y="224897"/>
                  </a:lnTo>
                  <a:lnTo>
                    <a:pt x="345902" y="179890"/>
                  </a:lnTo>
                  <a:lnTo>
                    <a:pt x="340312" y="139890"/>
                  </a:lnTo>
                  <a:lnTo>
                    <a:pt x="314177" y="74906"/>
                  </a:lnTo>
                  <a:lnTo>
                    <a:pt x="272740" y="29938"/>
                  </a:lnTo>
                  <a:lnTo>
                    <a:pt x="221570" y="4978"/>
                  </a:lnTo>
                  <a:lnTo>
                    <a:pt x="194073" y="0"/>
                  </a:lnTo>
                  <a:close/>
                </a:path>
                <a:path w="360680" h="449580">
                  <a:moveTo>
                    <a:pt x="346011" y="224034"/>
                  </a:moveTo>
                  <a:lnTo>
                    <a:pt x="345579" y="224897"/>
                  </a:lnTo>
                  <a:lnTo>
                    <a:pt x="347290" y="224897"/>
                  </a:lnTo>
                  <a:lnTo>
                    <a:pt x="346011" y="224034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1856972" y="2491878"/>
              <a:ext cx="175895" cy="54610"/>
            </a:xfrm>
            <a:custGeom>
              <a:avLst/>
              <a:gdLst/>
              <a:ahLst/>
              <a:cxnLst/>
              <a:rect l="l" t="t" r="r" b="b"/>
              <a:pathLst>
                <a:path w="175894" h="54610">
                  <a:moveTo>
                    <a:pt x="175361" y="0"/>
                  </a:moveTo>
                  <a:lnTo>
                    <a:pt x="155332" y="13293"/>
                  </a:lnTo>
                  <a:lnTo>
                    <a:pt x="133902" y="23134"/>
                  </a:lnTo>
                  <a:lnTo>
                    <a:pt x="111282" y="29244"/>
                  </a:lnTo>
                  <a:lnTo>
                    <a:pt x="87680" y="31343"/>
                  </a:lnTo>
                  <a:lnTo>
                    <a:pt x="64079" y="29244"/>
                  </a:lnTo>
                  <a:lnTo>
                    <a:pt x="41459" y="23136"/>
                  </a:lnTo>
                  <a:lnTo>
                    <a:pt x="20029" y="13298"/>
                  </a:lnTo>
                  <a:lnTo>
                    <a:pt x="0" y="12"/>
                  </a:lnTo>
                  <a:lnTo>
                    <a:pt x="609" y="584"/>
                  </a:lnTo>
                  <a:lnTo>
                    <a:pt x="1810" y="6749"/>
                  </a:lnTo>
                  <a:lnTo>
                    <a:pt x="2720" y="13073"/>
                  </a:lnTo>
                  <a:lnTo>
                    <a:pt x="3331" y="19499"/>
                  </a:lnTo>
                  <a:lnTo>
                    <a:pt x="3632" y="25971"/>
                  </a:lnTo>
                  <a:lnTo>
                    <a:pt x="22956" y="38129"/>
                  </a:lnTo>
                  <a:lnTo>
                    <a:pt x="43527" y="47120"/>
                  </a:lnTo>
                  <a:lnTo>
                    <a:pt x="65163" y="52696"/>
                  </a:lnTo>
                  <a:lnTo>
                    <a:pt x="87680" y="54609"/>
                  </a:lnTo>
                  <a:lnTo>
                    <a:pt x="110196" y="52698"/>
                  </a:lnTo>
                  <a:lnTo>
                    <a:pt x="131827" y="47126"/>
                  </a:lnTo>
                  <a:lnTo>
                    <a:pt x="152394" y="38140"/>
                  </a:lnTo>
                  <a:lnTo>
                    <a:pt x="171716" y="25984"/>
                  </a:lnTo>
                  <a:lnTo>
                    <a:pt x="172012" y="19502"/>
                  </a:lnTo>
                  <a:lnTo>
                    <a:pt x="172623" y="13069"/>
                  </a:lnTo>
                  <a:lnTo>
                    <a:pt x="173536" y="6744"/>
                  </a:lnTo>
                  <a:lnTo>
                    <a:pt x="174739" y="584"/>
                  </a:lnTo>
                  <a:lnTo>
                    <a:pt x="175361" y="0"/>
                  </a:lnTo>
                  <a:close/>
                </a:path>
              </a:pathLst>
            </a:custGeom>
            <a:solidFill>
              <a:srgbClr val="DFAA8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1554571" y="2517855"/>
              <a:ext cx="780415" cy="259079"/>
            </a:xfrm>
            <a:custGeom>
              <a:avLst/>
              <a:gdLst/>
              <a:ahLst/>
              <a:cxnLst/>
              <a:rect l="l" t="t" r="r" b="b"/>
              <a:pathLst>
                <a:path w="780414" h="259080">
                  <a:moveTo>
                    <a:pt x="474116" y="12"/>
                  </a:moveTo>
                  <a:lnTo>
                    <a:pt x="454793" y="12161"/>
                  </a:lnTo>
                  <a:lnTo>
                    <a:pt x="434227" y="21143"/>
                  </a:lnTo>
                  <a:lnTo>
                    <a:pt x="412596" y="26714"/>
                  </a:lnTo>
                  <a:lnTo>
                    <a:pt x="390080" y="28625"/>
                  </a:lnTo>
                  <a:lnTo>
                    <a:pt x="367564" y="26714"/>
                  </a:lnTo>
                  <a:lnTo>
                    <a:pt x="345932" y="21142"/>
                  </a:lnTo>
                  <a:lnTo>
                    <a:pt x="325361" y="12155"/>
                  </a:lnTo>
                  <a:lnTo>
                    <a:pt x="306031" y="0"/>
                  </a:lnTo>
                  <a:lnTo>
                    <a:pt x="304058" y="24071"/>
                  </a:lnTo>
                  <a:lnTo>
                    <a:pt x="296540" y="45010"/>
                  </a:lnTo>
                  <a:lnTo>
                    <a:pt x="282680" y="59798"/>
                  </a:lnTo>
                  <a:lnTo>
                    <a:pt x="261683" y="65417"/>
                  </a:lnTo>
                  <a:lnTo>
                    <a:pt x="223925" y="65897"/>
                  </a:lnTo>
                  <a:lnTo>
                    <a:pt x="177137" y="69518"/>
                  </a:lnTo>
                  <a:lnTo>
                    <a:pt x="128574" y="78930"/>
                  </a:lnTo>
                  <a:lnTo>
                    <a:pt x="85494" y="96788"/>
                  </a:lnTo>
                  <a:lnTo>
                    <a:pt x="55156" y="125742"/>
                  </a:lnTo>
                  <a:lnTo>
                    <a:pt x="31386" y="171361"/>
                  </a:lnTo>
                  <a:lnTo>
                    <a:pt x="14109" y="214217"/>
                  </a:lnTo>
                  <a:lnTo>
                    <a:pt x="0" y="258457"/>
                  </a:lnTo>
                  <a:lnTo>
                    <a:pt x="780161" y="258457"/>
                  </a:lnTo>
                  <a:lnTo>
                    <a:pt x="768476" y="214907"/>
                  </a:lnTo>
                  <a:lnTo>
                    <a:pt x="746069" y="160991"/>
                  </a:lnTo>
                  <a:lnTo>
                    <a:pt x="725004" y="125742"/>
                  </a:lnTo>
                  <a:lnTo>
                    <a:pt x="694666" y="96788"/>
                  </a:lnTo>
                  <a:lnTo>
                    <a:pt x="651586" y="78930"/>
                  </a:lnTo>
                  <a:lnTo>
                    <a:pt x="603023" y="69518"/>
                  </a:lnTo>
                  <a:lnTo>
                    <a:pt x="556235" y="65897"/>
                  </a:lnTo>
                  <a:lnTo>
                    <a:pt x="518477" y="65417"/>
                  </a:lnTo>
                  <a:lnTo>
                    <a:pt x="497503" y="59816"/>
                  </a:lnTo>
                  <a:lnTo>
                    <a:pt x="483642" y="45021"/>
                  </a:lnTo>
                  <a:lnTo>
                    <a:pt x="476109" y="24073"/>
                  </a:lnTo>
                  <a:lnTo>
                    <a:pt x="474116" y="12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1750941" y="1985798"/>
              <a:ext cx="390525" cy="360045"/>
            </a:xfrm>
            <a:custGeom>
              <a:avLst/>
              <a:gdLst/>
              <a:ahLst/>
              <a:cxnLst/>
              <a:rect l="l" t="t" r="r" b="b"/>
              <a:pathLst>
                <a:path w="390525" h="360044">
                  <a:moveTo>
                    <a:pt x="121862" y="0"/>
                  </a:moveTo>
                  <a:lnTo>
                    <a:pt x="126740" y="9372"/>
                  </a:lnTo>
                  <a:lnTo>
                    <a:pt x="127830" y="17160"/>
                  </a:lnTo>
                  <a:lnTo>
                    <a:pt x="124650" y="27564"/>
                  </a:lnTo>
                  <a:lnTo>
                    <a:pt x="116719" y="44780"/>
                  </a:lnTo>
                  <a:lnTo>
                    <a:pt x="112557" y="37885"/>
                  </a:lnTo>
                  <a:lnTo>
                    <a:pt x="108188" y="33675"/>
                  </a:lnTo>
                  <a:lnTo>
                    <a:pt x="100928" y="30430"/>
                  </a:lnTo>
                  <a:lnTo>
                    <a:pt x="88093" y="26428"/>
                  </a:lnTo>
                  <a:lnTo>
                    <a:pt x="94517" y="40147"/>
                  </a:lnTo>
                  <a:lnTo>
                    <a:pt x="95435" y="50838"/>
                  </a:lnTo>
                  <a:lnTo>
                    <a:pt x="89745" y="64004"/>
                  </a:lnTo>
                  <a:lnTo>
                    <a:pt x="76346" y="85153"/>
                  </a:lnTo>
                  <a:lnTo>
                    <a:pt x="76346" y="71208"/>
                  </a:lnTo>
                  <a:lnTo>
                    <a:pt x="75738" y="80016"/>
                  </a:lnTo>
                  <a:lnTo>
                    <a:pt x="71481" y="89376"/>
                  </a:lnTo>
                  <a:lnTo>
                    <a:pt x="59929" y="105070"/>
                  </a:lnTo>
                  <a:lnTo>
                    <a:pt x="37433" y="132880"/>
                  </a:lnTo>
                  <a:lnTo>
                    <a:pt x="9358" y="176479"/>
                  </a:lnTo>
                  <a:lnTo>
                    <a:pt x="0" y="214642"/>
                  </a:lnTo>
                  <a:lnTo>
                    <a:pt x="9358" y="268636"/>
                  </a:lnTo>
                  <a:lnTo>
                    <a:pt x="37433" y="359727"/>
                  </a:lnTo>
                  <a:lnTo>
                    <a:pt x="41804" y="339390"/>
                  </a:lnTo>
                  <a:lnTo>
                    <a:pt x="53679" y="292830"/>
                  </a:lnTo>
                  <a:lnTo>
                    <a:pt x="71198" y="241727"/>
                  </a:lnTo>
                  <a:lnTo>
                    <a:pt x="92500" y="207759"/>
                  </a:lnTo>
                  <a:lnTo>
                    <a:pt x="103392" y="202279"/>
                  </a:lnTo>
                  <a:lnTo>
                    <a:pt x="116674" y="200477"/>
                  </a:lnTo>
                  <a:lnTo>
                    <a:pt x="131462" y="201592"/>
                  </a:lnTo>
                  <a:lnTo>
                    <a:pt x="146869" y="204863"/>
                  </a:lnTo>
                  <a:lnTo>
                    <a:pt x="173657" y="210054"/>
                  </a:lnTo>
                  <a:lnTo>
                    <a:pt x="200801" y="211648"/>
                  </a:lnTo>
                  <a:lnTo>
                    <a:pt x="227966" y="209800"/>
                  </a:lnTo>
                  <a:lnTo>
                    <a:pt x="269376" y="201740"/>
                  </a:lnTo>
                  <a:lnTo>
                    <a:pt x="283292" y="200715"/>
                  </a:lnTo>
                  <a:lnTo>
                    <a:pt x="320781" y="217642"/>
                  </a:lnTo>
                  <a:lnTo>
                    <a:pt x="336636" y="276639"/>
                  </a:lnTo>
                  <a:lnTo>
                    <a:pt x="345154" y="351510"/>
                  </a:lnTo>
                  <a:lnTo>
                    <a:pt x="378915" y="265557"/>
                  </a:lnTo>
                  <a:lnTo>
                    <a:pt x="390310" y="209856"/>
                  </a:lnTo>
                  <a:lnTo>
                    <a:pt x="379467" y="160063"/>
                  </a:lnTo>
                  <a:lnTo>
                    <a:pt x="346513" y="91833"/>
                  </a:lnTo>
                  <a:lnTo>
                    <a:pt x="329622" y="99847"/>
                  </a:lnTo>
                  <a:lnTo>
                    <a:pt x="323609" y="61467"/>
                  </a:lnTo>
                  <a:lnTo>
                    <a:pt x="314569" y="40597"/>
                  </a:lnTo>
                  <a:lnTo>
                    <a:pt x="296171" y="29969"/>
                  </a:lnTo>
                  <a:lnTo>
                    <a:pt x="262083" y="22313"/>
                  </a:lnTo>
                  <a:lnTo>
                    <a:pt x="263482" y="26341"/>
                  </a:lnTo>
                  <a:lnTo>
                    <a:pt x="265020" y="33824"/>
                  </a:lnTo>
                  <a:lnTo>
                    <a:pt x="262705" y="37867"/>
                  </a:lnTo>
                  <a:lnTo>
                    <a:pt x="252545" y="31572"/>
                  </a:lnTo>
                  <a:lnTo>
                    <a:pt x="239855" y="20921"/>
                  </a:lnTo>
                  <a:lnTo>
                    <a:pt x="228131" y="15228"/>
                  </a:lnTo>
                  <a:lnTo>
                    <a:pt x="210628" y="12568"/>
                  </a:lnTo>
                  <a:lnTo>
                    <a:pt x="180600" y="11010"/>
                  </a:lnTo>
                  <a:lnTo>
                    <a:pt x="184098" y="20566"/>
                  </a:lnTo>
                  <a:lnTo>
                    <a:pt x="183811" y="32392"/>
                  </a:lnTo>
                  <a:lnTo>
                    <a:pt x="180084" y="39401"/>
                  </a:lnTo>
                  <a:lnTo>
                    <a:pt x="173259" y="34505"/>
                  </a:lnTo>
                  <a:lnTo>
                    <a:pt x="166255" y="24051"/>
                  </a:lnTo>
                  <a:lnTo>
                    <a:pt x="158567" y="16971"/>
                  </a:lnTo>
                  <a:lnTo>
                    <a:pt x="145375" y="10033"/>
                  </a:lnTo>
                  <a:lnTo>
                    <a:pt x="121862" y="0"/>
                  </a:lnTo>
                  <a:close/>
                </a:path>
              </a:pathLst>
            </a:custGeom>
            <a:solidFill>
              <a:srgbClr val="502C0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1554537" y="2563336"/>
              <a:ext cx="780415" cy="213360"/>
            </a:xfrm>
            <a:custGeom>
              <a:avLst/>
              <a:gdLst/>
              <a:ahLst/>
              <a:cxnLst/>
              <a:rect l="l" t="t" r="r" b="b"/>
              <a:pathLst>
                <a:path w="780414" h="213360">
                  <a:moveTo>
                    <a:pt x="483971" y="0"/>
                  </a:moveTo>
                  <a:lnTo>
                    <a:pt x="418738" y="21936"/>
                  </a:lnTo>
                  <a:lnTo>
                    <a:pt x="363205" y="22518"/>
                  </a:lnTo>
                  <a:lnTo>
                    <a:pt x="321081" y="11921"/>
                  </a:lnTo>
                  <a:lnTo>
                    <a:pt x="296075" y="317"/>
                  </a:lnTo>
                  <a:lnTo>
                    <a:pt x="290003" y="8349"/>
                  </a:lnTo>
                  <a:lnTo>
                    <a:pt x="282316" y="14531"/>
                  </a:lnTo>
                  <a:lnTo>
                    <a:pt x="272916" y="18509"/>
                  </a:lnTo>
                  <a:lnTo>
                    <a:pt x="261708" y="19926"/>
                  </a:lnTo>
                  <a:lnTo>
                    <a:pt x="223951" y="20400"/>
                  </a:lnTo>
                  <a:lnTo>
                    <a:pt x="177161" y="24017"/>
                  </a:lnTo>
                  <a:lnTo>
                    <a:pt x="128596" y="33430"/>
                  </a:lnTo>
                  <a:lnTo>
                    <a:pt x="85513" y="51290"/>
                  </a:lnTo>
                  <a:lnTo>
                    <a:pt x="55168" y="80251"/>
                  </a:lnTo>
                  <a:lnTo>
                    <a:pt x="31396" y="125875"/>
                  </a:lnTo>
                  <a:lnTo>
                    <a:pt x="14116" y="168730"/>
                  </a:lnTo>
                  <a:lnTo>
                    <a:pt x="0" y="212966"/>
                  </a:lnTo>
                  <a:lnTo>
                    <a:pt x="780237" y="212966"/>
                  </a:lnTo>
                  <a:lnTo>
                    <a:pt x="768545" y="169423"/>
                  </a:lnTo>
                  <a:lnTo>
                    <a:pt x="746132" y="115507"/>
                  </a:lnTo>
                  <a:lnTo>
                    <a:pt x="725068" y="80251"/>
                  </a:lnTo>
                  <a:lnTo>
                    <a:pt x="694728" y="51290"/>
                  </a:lnTo>
                  <a:lnTo>
                    <a:pt x="651645" y="33430"/>
                  </a:lnTo>
                  <a:lnTo>
                    <a:pt x="603079" y="24017"/>
                  </a:lnTo>
                  <a:lnTo>
                    <a:pt x="556287" y="20400"/>
                  </a:lnTo>
                  <a:lnTo>
                    <a:pt x="518528" y="19926"/>
                  </a:lnTo>
                  <a:lnTo>
                    <a:pt x="507237" y="18496"/>
                  </a:lnTo>
                  <a:lnTo>
                    <a:pt x="497778" y="14454"/>
                  </a:lnTo>
                  <a:lnTo>
                    <a:pt x="490055" y="8165"/>
                  </a:lnTo>
                  <a:lnTo>
                    <a:pt x="483971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33528" y="2538770"/>
              <a:ext cx="222230" cy="2375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3A6DC">
              <a:alpha val="75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2119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100"/>
              </a:spcBef>
            </a:pPr>
            <a:r>
              <a:rPr sz="3100" dirty="0"/>
              <a:t>СОЦИАЛЬНАЯ</a:t>
            </a:r>
            <a:r>
              <a:rPr sz="3100" spc="-30" dirty="0"/>
              <a:t> </a:t>
            </a:r>
            <a:r>
              <a:rPr sz="3100" dirty="0"/>
              <a:t>ИНЖЕНЕРИЯ</a:t>
            </a:r>
            <a:r>
              <a:rPr sz="3100" spc="-25" dirty="0"/>
              <a:t> </a:t>
            </a:r>
            <a:r>
              <a:rPr sz="3100" dirty="0"/>
              <a:t>–</a:t>
            </a:r>
            <a:r>
              <a:rPr sz="3100" spc="-20" dirty="0"/>
              <a:t> </a:t>
            </a:r>
            <a:r>
              <a:rPr sz="3100" spc="-25" dirty="0"/>
              <a:t>ЗЛО</a:t>
            </a:r>
            <a:endParaRPr sz="3100" dirty="0"/>
          </a:p>
        </p:txBody>
      </p:sp>
      <p:sp>
        <p:nvSpPr>
          <p:cNvPr id="4" name="object 4"/>
          <p:cNvSpPr txBox="1"/>
          <p:nvPr/>
        </p:nvSpPr>
        <p:spPr>
          <a:xfrm>
            <a:off x="600793" y="1753976"/>
            <a:ext cx="6740525" cy="553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300"/>
              </a:spcBef>
            </a:pP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Телефон</a:t>
            </a:r>
            <a:r>
              <a:rPr sz="18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—</a:t>
            </a:r>
            <a:r>
              <a:rPr sz="18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основной</a:t>
            </a:r>
            <a:r>
              <a:rPr sz="18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инструмент</a:t>
            </a:r>
            <a:r>
              <a:rPr sz="18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мошенников.</a:t>
            </a:r>
            <a:r>
              <a:rPr sz="18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Большая</a:t>
            </a:r>
            <a:r>
              <a:rPr sz="1800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часть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хищений</a:t>
            </a:r>
            <a:r>
              <a:rPr sz="1800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происходит</a:t>
            </a:r>
            <a:r>
              <a:rPr sz="1800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800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помощью</a:t>
            </a:r>
            <a:r>
              <a:rPr sz="1800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социальной</a:t>
            </a:r>
            <a:r>
              <a:rPr sz="1800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инженерии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19795" y="5607645"/>
            <a:ext cx="9824085" cy="89627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80"/>
              </a:spcBef>
            </a:pP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Под</a:t>
            </a:r>
            <a:r>
              <a:rPr sz="19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влиянием</a:t>
            </a:r>
            <a:r>
              <a:rPr sz="19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социальной</a:t>
            </a:r>
            <a:r>
              <a:rPr sz="19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инженерии</a:t>
            </a:r>
            <a:r>
              <a:rPr sz="19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жертва</a:t>
            </a:r>
            <a:r>
              <a:rPr sz="19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добровольно</a:t>
            </a:r>
            <a:r>
              <a:rPr sz="19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расстается</a:t>
            </a:r>
            <a:r>
              <a:rPr sz="19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lang="en-US" sz="1900" b="1" spc="-50" dirty="0">
                <a:solidFill>
                  <a:srgbClr val="202124"/>
                </a:solidFill>
                <a:latin typeface="Arial"/>
                <a:cs typeface="Arial"/>
              </a:rPr>
              <a:t/>
            </a:r>
            <a:br>
              <a:rPr lang="en-US" sz="1900" b="1" spc="-50" dirty="0">
                <a:solidFill>
                  <a:srgbClr val="202124"/>
                </a:solidFill>
                <a:latin typeface="Arial"/>
                <a:cs typeface="Arial"/>
              </a:rPr>
            </a:b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9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деньгами</a:t>
            </a:r>
            <a:r>
              <a:rPr sz="19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25" dirty="0">
                <a:solidFill>
                  <a:srgbClr val="202124"/>
                </a:solidFill>
                <a:latin typeface="Arial"/>
                <a:cs typeface="Arial"/>
              </a:rPr>
              <a:t>или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раскрывает</a:t>
            </a:r>
            <a:r>
              <a:rPr sz="1900" b="1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личные</a:t>
            </a:r>
            <a:r>
              <a:rPr sz="19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19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финансовые</a:t>
            </a:r>
            <a:r>
              <a:rPr sz="19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данные,</a:t>
            </a:r>
            <a:r>
              <a:rPr sz="19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которые</a:t>
            </a:r>
            <a:r>
              <a:rPr sz="19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нужны</a:t>
            </a:r>
            <a:r>
              <a:rPr sz="19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злоумышленникам</a:t>
            </a:r>
            <a:r>
              <a:rPr lang="en-US" sz="1900" b="1" spc="-10" dirty="0"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для кражи</a:t>
            </a:r>
            <a:r>
              <a:rPr sz="1900" b="1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средств</a:t>
            </a:r>
            <a:endParaRPr sz="1900" b="1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7864" y="3062326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5" h="382904">
                <a:moveTo>
                  <a:pt x="191198" y="0"/>
                </a:moveTo>
                <a:lnTo>
                  <a:pt x="147357" y="5050"/>
                </a:lnTo>
                <a:lnTo>
                  <a:pt x="107112" y="19435"/>
                </a:lnTo>
                <a:lnTo>
                  <a:pt x="71611" y="42007"/>
                </a:lnTo>
                <a:lnTo>
                  <a:pt x="42002" y="71619"/>
                </a:lnTo>
                <a:lnTo>
                  <a:pt x="19432" y="107122"/>
                </a:lnTo>
                <a:lnTo>
                  <a:pt x="5049" y="147369"/>
                </a:lnTo>
                <a:lnTo>
                  <a:pt x="0" y="191211"/>
                </a:lnTo>
                <a:lnTo>
                  <a:pt x="5049" y="235053"/>
                </a:lnTo>
                <a:lnTo>
                  <a:pt x="19432" y="275299"/>
                </a:lnTo>
                <a:lnTo>
                  <a:pt x="42002" y="310802"/>
                </a:lnTo>
                <a:lnTo>
                  <a:pt x="71611" y="340414"/>
                </a:lnTo>
                <a:lnTo>
                  <a:pt x="107112" y="362987"/>
                </a:lnTo>
                <a:lnTo>
                  <a:pt x="147357" y="377372"/>
                </a:lnTo>
                <a:lnTo>
                  <a:pt x="191198" y="382422"/>
                </a:lnTo>
                <a:lnTo>
                  <a:pt x="235040" y="377372"/>
                </a:lnTo>
                <a:lnTo>
                  <a:pt x="275287" y="362987"/>
                </a:lnTo>
                <a:lnTo>
                  <a:pt x="310790" y="340414"/>
                </a:lnTo>
                <a:lnTo>
                  <a:pt x="340401" y="310802"/>
                </a:lnTo>
                <a:lnTo>
                  <a:pt x="362974" y="275299"/>
                </a:lnTo>
                <a:lnTo>
                  <a:pt x="377359" y="235053"/>
                </a:lnTo>
                <a:lnTo>
                  <a:pt x="382409" y="191211"/>
                </a:lnTo>
                <a:lnTo>
                  <a:pt x="377359" y="147369"/>
                </a:lnTo>
                <a:lnTo>
                  <a:pt x="362974" y="107122"/>
                </a:lnTo>
                <a:lnTo>
                  <a:pt x="340401" y="71619"/>
                </a:lnTo>
                <a:lnTo>
                  <a:pt x="310790" y="42007"/>
                </a:lnTo>
                <a:lnTo>
                  <a:pt x="275287" y="19435"/>
                </a:lnTo>
                <a:lnTo>
                  <a:pt x="235040" y="5050"/>
                </a:lnTo>
                <a:lnTo>
                  <a:pt x="191198" y="0"/>
                </a:lnTo>
                <a:close/>
              </a:path>
            </a:pathLst>
          </a:custGeom>
          <a:solidFill>
            <a:srgbClr val="FFFFFF">
              <a:alpha val="61997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707864" y="3758980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5" h="382904">
                <a:moveTo>
                  <a:pt x="191198" y="0"/>
                </a:moveTo>
                <a:lnTo>
                  <a:pt x="147357" y="5050"/>
                </a:lnTo>
                <a:lnTo>
                  <a:pt x="107112" y="19435"/>
                </a:lnTo>
                <a:lnTo>
                  <a:pt x="71611" y="42007"/>
                </a:lnTo>
                <a:lnTo>
                  <a:pt x="42002" y="71619"/>
                </a:lnTo>
                <a:lnTo>
                  <a:pt x="19432" y="107122"/>
                </a:lnTo>
                <a:lnTo>
                  <a:pt x="5049" y="147369"/>
                </a:lnTo>
                <a:lnTo>
                  <a:pt x="0" y="191211"/>
                </a:lnTo>
                <a:lnTo>
                  <a:pt x="5049" y="235053"/>
                </a:lnTo>
                <a:lnTo>
                  <a:pt x="19432" y="275299"/>
                </a:lnTo>
                <a:lnTo>
                  <a:pt x="42002" y="310802"/>
                </a:lnTo>
                <a:lnTo>
                  <a:pt x="71611" y="340414"/>
                </a:lnTo>
                <a:lnTo>
                  <a:pt x="107112" y="362987"/>
                </a:lnTo>
                <a:lnTo>
                  <a:pt x="147357" y="377372"/>
                </a:lnTo>
                <a:lnTo>
                  <a:pt x="191198" y="382422"/>
                </a:lnTo>
                <a:lnTo>
                  <a:pt x="235040" y="377372"/>
                </a:lnTo>
                <a:lnTo>
                  <a:pt x="275287" y="362987"/>
                </a:lnTo>
                <a:lnTo>
                  <a:pt x="310790" y="340414"/>
                </a:lnTo>
                <a:lnTo>
                  <a:pt x="340401" y="310802"/>
                </a:lnTo>
                <a:lnTo>
                  <a:pt x="362974" y="275299"/>
                </a:lnTo>
                <a:lnTo>
                  <a:pt x="377359" y="235053"/>
                </a:lnTo>
                <a:lnTo>
                  <a:pt x="382409" y="191211"/>
                </a:lnTo>
                <a:lnTo>
                  <a:pt x="377359" y="147369"/>
                </a:lnTo>
                <a:lnTo>
                  <a:pt x="362974" y="107122"/>
                </a:lnTo>
                <a:lnTo>
                  <a:pt x="340401" y="71619"/>
                </a:lnTo>
                <a:lnTo>
                  <a:pt x="310790" y="42007"/>
                </a:lnTo>
                <a:lnTo>
                  <a:pt x="275287" y="19435"/>
                </a:lnTo>
                <a:lnTo>
                  <a:pt x="235040" y="5050"/>
                </a:lnTo>
                <a:lnTo>
                  <a:pt x="191198" y="0"/>
                </a:lnTo>
                <a:close/>
              </a:path>
            </a:pathLst>
          </a:custGeom>
          <a:solidFill>
            <a:srgbClr val="FFFFFF">
              <a:alpha val="61997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99419" y="4443336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5" h="382904">
                <a:moveTo>
                  <a:pt x="191198" y="0"/>
                </a:moveTo>
                <a:lnTo>
                  <a:pt x="147357" y="5050"/>
                </a:lnTo>
                <a:lnTo>
                  <a:pt x="107112" y="19435"/>
                </a:lnTo>
                <a:lnTo>
                  <a:pt x="71611" y="42007"/>
                </a:lnTo>
                <a:lnTo>
                  <a:pt x="42002" y="71619"/>
                </a:lnTo>
                <a:lnTo>
                  <a:pt x="19432" y="107122"/>
                </a:lnTo>
                <a:lnTo>
                  <a:pt x="5049" y="147369"/>
                </a:lnTo>
                <a:lnTo>
                  <a:pt x="0" y="191211"/>
                </a:lnTo>
                <a:lnTo>
                  <a:pt x="5049" y="235053"/>
                </a:lnTo>
                <a:lnTo>
                  <a:pt x="19432" y="275299"/>
                </a:lnTo>
                <a:lnTo>
                  <a:pt x="42002" y="310802"/>
                </a:lnTo>
                <a:lnTo>
                  <a:pt x="71611" y="340414"/>
                </a:lnTo>
                <a:lnTo>
                  <a:pt x="107112" y="362987"/>
                </a:lnTo>
                <a:lnTo>
                  <a:pt x="147357" y="377372"/>
                </a:lnTo>
                <a:lnTo>
                  <a:pt x="191198" y="382422"/>
                </a:lnTo>
                <a:lnTo>
                  <a:pt x="235040" y="377372"/>
                </a:lnTo>
                <a:lnTo>
                  <a:pt x="275287" y="362987"/>
                </a:lnTo>
                <a:lnTo>
                  <a:pt x="310790" y="340414"/>
                </a:lnTo>
                <a:lnTo>
                  <a:pt x="340401" y="310802"/>
                </a:lnTo>
                <a:lnTo>
                  <a:pt x="362974" y="275299"/>
                </a:lnTo>
                <a:lnTo>
                  <a:pt x="377359" y="235053"/>
                </a:lnTo>
                <a:lnTo>
                  <a:pt x="382409" y="191211"/>
                </a:lnTo>
                <a:lnTo>
                  <a:pt x="377359" y="147369"/>
                </a:lnTo>
                <a:lnTo>
                  <a:pt x="362974" y="107122"/>
                </a:lnTo>
                <a:lnTo>
                  <a:pt x="340401" y="71619"/>
                </a:lnTo>
                <a:lnTo>
                  <a:pt x="310790" y="42007"/>
                </a:lnTo>
                <a:lnTo>
                  <a:pt x="275287" y="19435"/>
                </a:lnTo>
                <a:lnTo>
                  <a:pt x="235040" y="5050"/>
                </a:lnTo>
                <a:lnTo>
                  <a:pt x="191198" y="0"/>
                </a:lnTo>
                <a:close/>
              </a:path>
            </a:pathLst>
          </a:custGeom>
          <a:solidFill>
            <a:srgbClr val="FFFFFF">
              <a:alpha val="61997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3042" y="768149"/>
            <a:ext cx="5735579" cy="470715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911473" y="3839983"/>
            <a:ext cx="292100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spc="-10" dirty="0">
                <a:solidFill>
                  <a:srgbClr val="FFFFFF"/>
                </a:solidFill>
                <a:latin typeface="Arial"/>
                <a:cs typeface="Arial"/>
              </a:rPr>
              <a:t>ВОЙТИ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1617" y="3144043"/>
            <a:ext cx="5643687" cy="1695336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593725" marR="5080" indent="-573405">
              <a:lnSpc>
                <a:spcPct val="75900"/>
              </a:lnSpc>
              <a:spcBef>
                <a:spcPts val="265"/>
              </a:spcBef>
              <a:buClr>
                <a:srgbClr val="272324"/>
              </a:buClr>
              <a:buSzPct val="130434"/>
              <a:buFont typeface="Arial"/>
              <a:buAutoNum type="arabicPlain"/>
              <a:tabLst>
                <a:tab pos="593725" algn="l"/>
              </a:tabLst>
            </a:pPr>
            <a:r>
              <a:rPr sz="2300" dirty="0">
                <a:solidFill>
                  <a:srgbClr val="202124"/>
                </a:solidFill>
                <a:latin typeface="Arial"/>
                <a:cs typeface="Arial"/>
              </a:rPr>
              <a:t>Обман</a:t>
            </a:r>
            <a:r>
              <a:rPr sz="23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2300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202124"/>
                </a:solidFill>
                <a:latin typeface="Arial"/>
                <a:cs typeface="Arial"/>
              </a:rPr>
              <a:t>злоупотребление</a:t>
            </a:r>
            <a:r>
              <a:rPr lang="ru-RU" sz="2300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202124"/>
                </a:solidFill>
                <a:latin typeface="Arial"/>
                <a:cs typeface="Arial"/>
              </a:rPr>
              <a:t>доверием</a:t>
            </a:r>
            <a:endParaRPr sz="2300" dirty="0">
              <a:latin typeface="Arial"/>
              <a:cs typeface="Arial"/>
            </a:endParaRPr>
          </a:p>
          <a:p>
            <a:pPr marL="593725" indent="-572770">
              <a:lnSpc>
                <a:spcPct val="100000"/>
              </a:lnSpc>
              <a:spcBef>
                <a:spcPts val="745"/>
              </a:spcBef>
              <a:buClr>
                <a:srgbClr val="272324"/>
              </a:buClr>
              <a:buSzPct val="130434"/>
              <a:buFont typeface="Arial"/>
              <a:buAutoNum type="arabicPlain"/>
              <a:tabLst>
                <a:tab pos="593725" algn="l"/>
              </a:tabLst>
            </a:pPr>
            <a:r>
              <a:rPr sz="2300" dirty="0">
                <a:solidFill>
                  <a:srgbClr val="202124"/>
                </a:solidFill>
                <a:latin typeface="Arial"/>
                <a:cs typeface="Arial"/>
              </a:rPr>
              <a:t>Психологическое</a:t>
            </a:r>
            <a:r>
              <a:rPr sz="23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202124"/>
                </a:solidFill>
                <a:latin typeface="Arial"/>
                <a:cs typeface="Arial"/>
              </a:rPr>
              <a:t>давление</a:t>
            </a:r>
            <a:endParaRPr sz="2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sz="3000" b="1" dirty="0">
                <a:solidFill>
                  <a:srgbClr val="272324"/>
                </a:solidFill>
                <a:latin typeface="Arial"/>
                <a:cs typeface="Arial"/>
              </a:rPr>
              <a:t>3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38411" y="4405275"/>
            <a:ext cx="251650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0" dirty="0">
                <a:solidFill>
                  <a:srgbClr val="202124"/>
                </a:solidFill>
                <a:latin typeface="Arial"/>
                <a:cs typeface="Arial"/>
              </a:rPr>
              <a:t>Манипулирование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4" name="object 14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6158" y="5381086"/>
            <a:ext cx="11639681" cy="12998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ECE6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658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</a:pPr>
            <a:r>
              <a:rPr sz="3100" dirty="0"/>
              <a:t>ФОРМУЛА</a:t>
            </a:r>
            <a:r>
              <a:rPr sz="3100" spc="-70" dirty="0"/>
              <a:t> </a:t>
            </a:r>
            <a:r>
              <a:rPr sz="3100" dirty="0"/>
              <a:t>УСПЕХА</a:t>
            </a:r>
            <a:r>
              <a:rPr sz="3100" spc="-70" dirty="0"/>
              <a:t> </a:t>
            </a:r>
            <a:r>
              <a:rPr sz="3100" dirty="0"/>
              <a:t>ТЕЛЕФОННЫХ</a:t>
            </a:r>
            <a:r>
              <a:rPr sz="3100" spc="-70" dirty="0"/>
              <a:t> </a:t>
            </a:r>
            <a:r>
              <a:rPr sz="3100" spc="-10" dirty="0"/>
              <a:t>МОШЕННИКОВ</a:t>
            </a:r>
            <a:endParaRPr sz="3100" dirty="0"/>
          </a:p>
        </p:txBody>
      </p:sp>
      <p:sp>
        <p:nvSpPr>
          <p:cNvPr id="4" name="object 4"/>
          <p:cNvSpPr/>
          <p:nvPr/>
        </p:nvSpPr>
        <p:spPr>
          <a:xfrm>
            <a:off x="3372932" y="3046596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43802" y="0"/>
                </a:moveTo>
                <a:lnTo>
                  <a:pt x="117976" y="30616"/>
                </a:lnTo>
                <a:lnTo>
                  <a:pt x="117584" y="59278"/>
                </a:lnTo>
                <a:lnTo>
                  <a:pt x="114693" y="115049"/>
                </a:lnTo>
                <a:lnTo>
                  <a:pt x="84874" y="114350"/>
                </a:lnTo>
                <a:lnTo>
                  <a:pt x="73629" y="114438"/>
                </a:lnTo>
                <a:lnTo>
                  <a:pt x="53112" y="115138"/>
                </a:lnTo>
                <a:lnTo>
                  <a:pt x="32613" y="116446"/>
                </a:lnTo>
                <a:lnTo>
                  <a:pt x="14604" y="116090"/>
                </a:lnTo>
                <a:lnTo>
                  <a:pt x="8991" y="116789"/>
                </a:lnTo>
                <a:lnTo>
                  <a:pt x="3848" y="118198"/>
                </a:lnTo>
                <a:lnTo>
                  <a:pt x="1752" y="126161"/>
                </a:lnTo>
                <a:lnTo>
                  <a:pt x="698" y="133515"/>
                </a:lnTo>
                <a:lnTo>
                  <a:pt x="1041" y="157022"/>
                </a:lnTo>
                <a:lnTo>
                  <a:pt x="698" y="161823"/>
                </a:lnTo>
                <a:lnTo>
                  <a:pt x="30746" y="193081"/>
                </a:lnTo>
                <a:lnTo>
                  <a:pt x="59004" y="193387"/>
                </a:lnTo>
                <a:lnTo>
                  <a:pt x="72245" y="193781"/>
                </a:lnTo>
                <a:lnTo>
                  <a:pt x="84259" y="194439"/>
                </a:lnTo>
                <a:lnTo>
                  <a:pt x="95046" y="195364"/>
                </a:lnTo>
                <a:lnTo>
                  <a:pt x="97612" y="195834"/>
                </a:lnTo>
                <a:lnTo>
                  <a:pt x="104393" y="196062"/>
                </a:lnTo>
                <a:lnTo>
                  <a:pt x="115392" y="196062"/>
                </a:lnTo>
                <a:lnTo>
                  <a:pt x="114736" y="217108"/>
                </a:lnTo>
                <a:lnTo>
                  <a:pt x="115043" y="243967"/>
                </a:lnTo>
                <a:lnTo>
                  <a:pt x="117849" y="283786"/>
                </a:lnTo>
                <a:lnTo>
                  <a:pt x="148183" y="310330"/>
                </a:lnTo>
                <a:lnTo>
                  <a:pt x="159588" y="310769"/>
                </a:lnTo>
                <a:lnTo>
                  <a:pt x="167634" y="310416"/>
                </a:lnTo>
                <a:lnTo>
                  <a:pt x="192802" y="252777"/>
                </a:lnTo>
                <a:lnTo>
                  <a:pt x="194665" y="195364"/>
                </a:lnTo>
                <a:lnTo>
                  <a:pt x="212077" y="196062"/>
                </a:lnTo>
                <a:lnTo>
                  <a:pt x="262180" y="194579"/>
                </a:lnTo>
                <a:lnTo>
                  <a:pt x="304444" y="190106"/>
                </a:lnTo>
                <a:lnTo>
                  <a:pt x="310768" y="151523"/>
                </a:lnTo>
                <a:lnTo>
                  <a:pt x="310438" y="143191"/>
                </a:lnTo>
                <a:lnTo>
                  <a:pt x="252861" y="117978"/>
                </a:lnTo>
                <a:lnTo>
                  <a:pt x="195719" y="116090"/>
                </a:lnTo>
                <a:lnTo>
                  <a:pt x="196240" y="97770"/>
                </a:lnTo>
                <a:lnTo>
                  <a:pt x="196351" y="70606"/>
                </a:lnTo>
                <a:lnTo>
                  <a:pt x="195823" y="52191"/>
                </a:lnTo>
                <a:lnTo>
                  <a:pt x="194665" y="32270"/>
                </a:lnTo>
                <a:lnTo>
                  <a:pt x="195008" y="14732"/>
                </a:lnTo>
                <a:lnTo>
                  <a:pt x="194182" y="9004"/>
                </a:lnTo>
                <a:lnTo>
                  <a:pt x="192557" y="3848"/>
                </a:lnTo>
                <a:lnTo>
                  <a:pt x="184607" y="1511"/>
                </a:lnTo>
                <a:lnTo>
                  <a:pt x="177241" y="342"/>
                </a:lnTo>
                <a:lnTo>
                  <a:pt x="170459" y="342"/>
                </a:lnTo>
                <a:lnTo>
                  <a:pt x="158191" y="1041"/>
                </a:lnTo>
                <a:lnTo>
                  <a:pt x="153733" y="1041"/>
                </a:lnTo>
                <a:lnTo>
                  <a:pt x="148945" y="698"/>
                </a:lnTo>
                <a:lnTo>
                  <a:pt x="143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987418" y="3046596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43802" y="0"/>
                </a:moveTo>
                <a:lnTo>
                  <a:pt x="117976" y="30616"/>
                </a:lnTo>
                <a:lnTo>
                  <a:pt x="117584" y="59278"/>
                </a:lnTo>
                <a:lnTo>
                  <a:pt x="114693" y="115049"/>
                </a:lnTo>
                <a:lnTo>
                  <a:pt x="84874" y="114350"/>
                </a:lnTo>
                <a:lnTo>
                  <a:pt x="73629" y="114438"/>
                </a:lnTo>
                <a:lnTo>
                  <a:pt x="53112" y="115138"/>
                </a:lnTo>
                <a:lnTo>
                  <a:pt x="32613" y="116446"/>
                </a:lnTo>
                <a:lnTo>
                  <a:pt x="14604" y="116090"/>
                </a:lnTo>
                <a:lnTo>
                  <a:pt x="8991" y="116789"/>
                </a:lnTo>
                <a:lnTo>
                  <a:pt x="3848" y="118198"/>
                </a:lnTo>
                <a:lnTo>
                  <a:pt x="1752" y="126161"/>
                </a:lnTo>
                <a:lnTo>
                  <a:pt x="698" y="133515"/>
                </a:lnTo>
                <a:lnTo>
                  <a:pt x="1041" y="157022"/>
                </a:lnTo>
                <a:lnTo>
                  <a:pt x="698" y="161823"/>
                </a:lnTo>
                <a:lnTo>
                  <a:pt x="30746" y="193081"/>
                </a:lnTo>
                <a:lnTo>
                  <a:pt x="59004" y="193387"/>
                </a:lnTo>
                <a:lnTo>
                  <a:pt x="72245" y="193781"/>
                </a:lnTo>
                <a:lnTo>
                  <a:pt x="84259" y="194439"/>
                </a:lnTo>
                <a:lnTo>
                  <a:pt x="95046" y="195364"/>
                </a:lnTo>
                <a:lnTo>
                  <a:pt x="97612" y="195834"/>
                </a:lnTo>
                <a:lnTo>
                  <a:pt x="104393" y="196062"/>
                </a:lnTo>
                <a:lnTo>
                  <a:pt x="115392" y="196062"/>
                </a:lnTo>
                <a:lnTo>
                  <a:pt x="114736" y="217108"/>
                </a:lnTo>
                <a:lnTo>
                  <a:pt x="115043" y="243967"/>
                </a:lnTo>
                <a:lnTo>
                  <a:pt x="117849" y="283786"/>
                </a:lnTo>
                <a:lnTo>
                  <a:pt x="148183" y="310330"/>
                </a:lnTo>
                <a:lnTo>
                  <a:pt x="159588" y="310769"/>
                </a:lnTo>
                <a:lnTo>
                  <a:pt x="167634" y="310416"/>
                </a:lnTo>
                <a:lnTo>
                  <a:pt x="192802" y="252777"/>
                </a:lnTo>
                <a:lnTo>
                  <a:pt x="194665" y="195364"/>
                </a:lnTo>
                <a:lnTo>
                  <a:pt x="212077" y="196062"/>
                </a:lnTo>
                <a:lnTo>
                  <a:pt x="262180" y="194579"/>
                </a:lnTo>
                <a:lnTo>
                  <a:pt x="304444" y="190106"/>
                </a:lnTo>
                <a:lnTo>
                  <a:pt x="310768" y="151523"/>
                </a:lnTo>
                <a:lnTo>
                  <a:pt x="310438" y="143191"/>
                </a:lnTo>
                <a:lnTo>
                  <a:pt x="252861" y="117978"/>
                </a:lnTo>
                <a:lnTo>
                  <a:pt x="195719" y="116090"/>
                </a:lnTo>
                <a:lnTo>
                  <a:pt x="196240" y="97770"/>
                </a:lnTo>
                <a:lnTo>
                  <a:pt x="196351" y="70606"/>
                </a:lnTo>
                <a:lnTo>
                  <a:pt x="195823" y="52191"/>
                </a:lnTo>
                <a:lnTo>
                  <a:pt x="194665" y="32270"/>
                </a:lnTo>
                <a:lnTo>
                  <a:pt x="195008" y="14732"/>
                </a:lnTo>
                <a:lnTo>
                  <a:pt x="194182" y="9004"/>
                </a:lnTo>
                <a:lnTo>
                  <a:pt x="192557" y="3848"/>
                </a:lnTo>
                <a:lnTo>
                  <a:pt x="184607" y="1511"/>
                </a:lnTo>
                <a:lnTo>
                  <a:pt x="177241" y="342"/>
                </a:lnTo>
                <a:lnTo>
                  <a:pt x="170459" y="342"/>
                </a:lnTo>
                <a:lnTo>
                  <a:pt x="158191" y="1041"/>
                </a:lnTo>
                <a:lnTo>
                  <a:pt x="153733" y="1041"/>
                </a:lnTo>
                <a:lnTo>
                  <a:pt x="148945" y="698"/>
                </a:lnTo>
                <a:lnTo>
                  <a:pt x="143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981436" y="3046596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43802" y="0"/>
                </a:moveTo>
                <a:lnTo>
                  <a:pt x="117976" y="30616"/>
                </a:lnTo>
                <a:lnTo>
                  <a:pt x="117584" y="59278"/>
                </a:lnTo>
                <a:lnTo>
                  <a:pt x="114693" y="115049"/>
                </a:lnTo>
                <a:lnTo>
                  <a:pt x="84874" y="114350"/>
                </a:lnTo>
                <a:lnTo>
                  <a:pt x="73629" y="114438"/>
                </a:lnTo>
                <a:lnTo>
                  <a:pt x="53112" y="115138"/>
                </a:lnTo>
                <a:lnTo>
                  <a:pt x="32613" y="116446"/>
                </a:lnTo>
                <a:lnTo>
                  <a:pt x="14605" y="116090"/>
                </a:lnTo>
                <a:lnTo>
                  <a:pt x="8991" y="116789"/>
                </a:lnTo>
                <a:lnTo>
                  <a:pt x="3848" y="118198"/>
                </a:lnTo>
                <a:lnTo>
                  <a:pt x="1752" y="126161"/>
                </a:lnTo>
                <a:lnTo>
                  <a:pt x="698" y="133515"/>
                </a:lnTo>
                <a:lnTo>
                  <a:pt x="1041" y="157022"/>
                </a:lnTo>
                <a:lnTo>
                  <a:pt x="698" y="161823"/>
                </a:lnTo>
                <a:lnTo>
                  <a:pt x="30746" y="193081"/>
                </a:lnTo>
                <a:lnTo>
                  <a:pt x="59004" y="193387"/>
                </a:lnTo>
                <a:lnTo>
                  <a:pt x="72245" y="193781"/>
                </a:lnTo>
                <a:lnTo>
                  <a:pt x="84259" y="194439"/>
                </a:lnTo>
                <a:lnTo>
                  <a:pt x="95046" y="195364"/>
                </a:lnTo>
                <a:lnTo>
                  <a:pt x="97612" y="195834"/>
                </a:lnTo>
                <a:lnTo>
                  <a:pt x="104394" y="196062"/>
                </a:lnTo>
                <a:lnTo>
                  <a:pt x="115392" y="196062"/>
                </a:lnTo>
                <a:lnTo>
                  <a:pt x="114736" y="217108"/>
                </a:lnTo>
                <a:lnTo>
                  <a:pt x="115043" y="243967"/>
                </a:lnTo>
                <a:lnTo>
                  <a:pt x="117849" y="283786"/>
                </a:lnTo>
                <a:lnTo>
                  <a:pt x="148183" y="310330"/>
                </a:lnTo>
                <a:lnTo>
                  <a:pt x="159588" y="310769"/>
                </a:lnTo>
                <a:lnTo>
                  <a:pt x="167634" y="310416"/>
                </a:lnTo>
                <a:lnTo>
                  <a:pt x="192802" y="252777"/>
                </a:lnTo>
                <a:lnTo>
                  <a:pt x="194665" y="195364"/>
                </a:lnTo>
                <a:lnTo>
                  <a:pt x="212077" y="196062"/>
                </a:lnTo>
                <a:lnTo>
                  <a:pt x="262180" y="194579"/>
                </a:lnTo>
                <a:lnTo>
                  <a:pt x="304444" y="190106"/>
                </a:lnTo>
                <a:lnTo>
                  <a:pt x="310769" y="151523"/>
                </a:lnTo>
                <a:lnTo>
                  <a:pt x="310440" y="143191"/>
                </a:lnTo>
                <a:lnTo>
                  <a:pt x="252866" y="117978"/>
                </a:lnTo>
                <a:lnTo>
                  <a:pt x="195719" y="116090"/>
                </a:lnTo>
                <a:lnTo>
                  <a:pt x="196240" y="97770"/>
                </a:lnTo>
                <a:lnTo>
                  <a:pt x="196351" y="70606"/>
                </a:lnTo>
                <a:lnTo>
                  <a:pt x="195823" y="52191"/>
                </a:lnTo>
                <a:lnTo>
                  <a:pt x="194665" y="32270"/>
                </a:lnTo>
                <a:lnTo>
                  <a:pt x="195008" y="14732"/>
                </a:lnTo>
                <a:lnTo>
                  <a:pt x="194183" y="9004"/>
                </a:lnTo>
                <a:lnTo>
                  <a:pt x="192557" y="3848"/>
                </a:lnTo>
                <a:lnTo>
                  <a:pt x="184607" y="1511"/>
                </a:lnTo>
                <a:lnTo>
                  <a:pt x="177241" y="342"/>
                </a:lnTo>
                <a:lnTo>
                  <a:pt x="170459" y="342"/>
                </a:lnTo>
                <a:lnTo>
                  <a:pt x="158191" y="1041"/>
                </a:lnTo>
                <a:lnTo>
                  <a:pt x="153733" y="1041"/>
                </a:lnTo>
                <a:lnTo>
                  <a:pt x="148945" y="698"/>
                </a:lnTo>
                <a:lnTo>
                  <a:pt x="143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385798" y="4069667"/>
            <a:ext cx="1854835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indent="454659">
              <a:lnSpc>
                <a:spcPct val="79200"/>
              </a:lnSpc>
              <a:spcBef>
                <a:spcPts val="600"/>
              </a:spcBef>
            </a:pP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эффект неожиданности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37314" y="2131871"/>
            <a:ext cx="1558290" cy="1822450"/>
            <a:chOff x="1537314" y="2131871"/>
            <a:chExt cx="1558290" cy="1822450"/>
          </a:xfrm>
        </p:grpSpPr>
        <p:sp>
          <p:nvSpPr>
            <p:cNvPr id="9" name="object 9"/>
            <p:cNvSpPr/>
            <p:nvPr/>
          </p:nvSpPr>
          <p:spPr>
            <a:xfrm>
              <a:off x="1537314" y="2457388"/>
              <a:ext cx="1430655" cy="1475740"/>
            </a:xfrm>
            <a:custGeom>
              <a:avLst/>
              <a:gdLst/>
              <a:ahLst/>
              <a:cxnLst/>
              <a:rect l="l" t="t" r="r" b="b"/>
              <a:pathLst>
                <a:path w="1430655" h="1475739">
                  <a:moveTo>
                    <a:pt x="791723" y="0"/>
                  </a:moveTo>
                  <a:lnTo>
                    <a:pt x="749538" y="1524"/>
                  </a:lnTo>
                  <a:lnTo>
                    <a:pt x="706930" y="6598"/>
                  </a:lnTo>
                  <a:lnTo>
                    <a:pt x="660674" y="15625"/>
                  </a:lnTo>
                  <a:lnTo>
                    <a:pt x="615004" y="27659"/>
                  </a:lnTo>
                  <a:lnTo>
                    <a:pt x="570037" y="42575"/>
                  </a:lnTo>
                  <a:lnTo>
                    <a:pt x="525894" y="60246"/>
                  </a:lnTo>
                  <a:lnTo>
                    <a:pt x="482693" y="80546"/>
                  </a:lnTo>
                  <a:lnTo>
                    <a:pt x="440555" y="103350"/>
                  </a:lnTo>
                  <a:lnTo>
                    <a:pt x="399598" y="128531"/>
                  </a:lnTo>
                  <a:lnTo>
                    <a:pt x="359941" y="155963"/>
                  </a:lnTo>
                  <a:lnTo>
                    <a:pt x="321704" y="185520"/>
                  </a:lnTo>
                  <a:lnTo>
                    <a:pt x="285006" y="217076"/>
                  </a:lnTo>
                  <a:lnTo>
                    <a:pt x="249967" y="250504"/>
                  </a:lnTo>
                  <a:lnTo>
                    <a:pt x="216705" y="285679"/>
                  </a:lnTo>
                  <a:lnTo>
                    <a:pt x="185339" y="322475"/>
                  </a:lnTo>
                  <a:lnTo>
                    <a:pt x="155990" y="360765"/>
                  </a:lnTo>
                  <a:lnTo>
                    <a:pt x="128776" y="400424"/>
                  </a:lnTo>
                  <a:lnTo>
                    <a:pt x="103816" y="441324"/>
                  </a:lnTo>
                  <a:lnTo>
                    <a:pt x="81231" y="483341"/>
                  </a:lnTo>
                  <a:lnTo>
                    <a:pt x="61138" y="526348"/>
                  </a:lnTo>
                  <a:lnTo>
                    <a:pt x="43658" y="570219"/>
                  </a:lnTo>
                  <a:lnTo>
                    <a:pt x="28909" y="614828"/>
                  </a:lnTo>
                  <a:lnTo>
                    <a:pt x="17011" y="660049"/>
                  </a:lnTo>
                  <a:lnTo>
                    <a:pt x="8084" y="705755"/>
                  </a:lnTo>
                  <a:lnTo>
                    <a:pt x="2245" y="751821"/>
                  </a:lnTo>
                  <a:lnTo>
                    <a:pt x="0" y="795916"/>
                  </a:lnTo>
                  <a:lnTo>
                    <a:pt x="1344" y="839571"/>
                  </a:lnTo>
                  <a:lnTo>
                    <a:pt x="6171" y="882680"/>
                  </a:lnTo>
                  <a:lnTo>
                    <a:pt x="14374" y="925134"/>
                  </a:lnTo>
                  <a:lnTo>
                    <a:pt x="25846" y="966828"/>
                  </a:lnTo>
                  <a:lnTo>
                    <a:pt x="40479" y="1007653"/>
                  </a:lnTo>
                  <a:lnTo>
                    <a:pt x="58166" y="1047503"/>
                  </a:lnTo>
                  <a:lnTo>
                    <a:pt x="78800" y="1086270"/>
                  </a:lnTo>
                  <a:lnTo>
                    <a:pt x="102274" y="1123848"/>
                  </a:lnTo>
                  <a:lnTo>
                    <a:pt x="128480" y="1160128"/>
                  </a:lnTo>
                  <a:lnTo>
                    <a:pt x="157311" y="1195004"/>
                  </a:lnTo>
                  <a:lnTo>
                    <a:pt x="188661" y="1228368"/>
                  </a:lnTo>
                  <a:lnTo>
                    <a:pt x="222421" y="1260113"/>
                  </a:lnTo>
                  <a:lnTo>
                    <a:pt x="258485" y="1290133"/>
                  </a:lnTo>
                  <a:lnTo>
                    <a:pt x="296745" y="1318319"/>
                  </a:lnTo>
                  <a:lnTo>
                    <a:pt x="337095" y="1344565"/>
                  </a:lnTo>
                  <a:lnTo>
                    <a:pt x="379426" y="1368763"/>
                  </a:lnTo>
                  <a:lnTo>
                    <a:pt x="423632" y="1390806"/>
                  </a:lnTo>
                  <a:lnTo>
                    <a:pt x="469606" y="1410588"/>
                  </a:lnTo>
                  <a:lnTo>
                    <a:pt x="517239" y="1427999"/>
                  </a:lnTo>
                  <a:lnTo>
                    <a:pt x="566426" y="1442935"/>
                  </a:lnTo>
                  <a:lnTo>
                    <a:pt x="617059" y="1455286"/>
                  </a:lnTo>
                  <a:lnTo>
                    <a:pt x="669031" y="1464947"/>
                  </a:lnTo>
                  <a:lnTo>
                    <a:pt x="722234" y="1471810"/>
                  </a:lnTo>
                  <a:lnTo>
                    <a:pt x="769555" y="1475094"/>
                  </a:lnTo>
                  <a:lnTo>
                    <a:pt x="815858" y="1475353"/>
                  </a:lnTo>
                  <a:lnTo>
                    <a:pt x="861069" y="1472665"/>
                  </a:lnTo>
                  <a:lnTo>
                    <a:pt x="905115" y="1467107"/>
                  </a:lnTo>
                  <a:lnTo>
                    <a:pt x="947921" y="1458758"/>
                  </a:lnTo>
                  <a:lnTo>
                    <a:pt x="989414" y="1447695"/>
                  </a:lnTo>
                  <a:lnTo>
                    <a:pt x="1029521" y="1433997"/>
                  </a:lnTo>
                  <a:lnTo>
                    <a:pt x="1068167" y="1417741"/>
                  </a:lnTo>
                  <a:lnTo>
                    <a:pt x="1105279" y="1399005"/>
                  </a:lnTo>
                  <a:lnTo>
                    <a:pt x="1140784" y="1377868"/>
                  </a:lnTo>
                  <a:lnTo>
                    <a:pt x="1174606" y="1354406"/>
                  </a:lnTo>
                  <a:lnTo>
                    <a:pt x="1206674" y="1328699"/>
                  </a:lnTo>
                  <a:lnTo>
                    <a:pt x="1236912" y="1300824"/>
                  </a:lnTo>
                  <a:lnTo>
                    <a:pt x="1265247" y="1270858"/>
                  </a:lnTo>
                  <a:lnTo>
                    <a:pt x="1291607" y="1238881"/>
                  </a:lnTo>
                  <a:lnTo>
                    <a:pt x="1315915" y="1204970"/>
                  </a:lnTo>
                  <a:lnTo>
                    <a:pt x="1338101" y="1169202"/>
                  </a:lnTo>
                  <a:lnTo>
                    <a:pt x="1358088" y="1131657"/>
                  </a:lnTo>
                  <a:lnTo>
                    <a:pt x="1375804" y="1092411"/>
                  </a:lnTo>
                  <a:lnTo>
                    <a:pt x="1391175" y="1051542"/>
                  </a:lnTo>
                  <a:lnTo>
                    <a:pt x="1404127" y="1009129"/>
                  </a:lnTo>
                  <a:lnTo>
                    <a:pt x="1414587" y="965250"/>
                  </a:lnTo>
                  <a:lnTo>
                    <a:pt x="1422481" y="919983"/>
                  </a:lnTo>
                  <a:lnTo>
                    <a:pt x="1427734" y="873405"/>
                  </a:lnTo>
                  <a:lnTo>
                    <a:pt x="1430274" y="825594"/>
                  </a:lnTo>
                  <a:lnTo>
                    <a:pt x="1430027" y="776628"/>
                  </a:lnTo>
                  <a:lnTo>
                    <a:pt x="1426919" y="726586"/>
                  </a:lnTo>
                  <a:lnTo>
                    <a:pt x="1420656" y="672640"/>
                  </a:lnTo>
                  <a:lnTo>
                    <a:pt x="1411787" y="620062"/>
                  </a:lnTo>
                  <a:lnTo>
                    <a:pt x="1400408" y="568947"/>
                  </a:lnTo>
                  <a:lnTo>
                    <a:pt x="1386614" y="519390"/>
                  </a:lnTo>
                  <a:lnTo>
                    <a:pt x="1370499" y="471487"/>
                  </a:lnTo>
                  <a:lnTo>
                    <a:pt x="1352157" y="425330"/>
                  </a:lnTo>
                  <a:lnTo>
                    <a:pt x="1331685" y="381017"/>
                  </a:lnTo>
                  <a:lnTo>
                    <a:pt x="1309176" y="338641"/>
                  </a:lnTo>
                  <a:lnTo>
                    <a:pt x="1284727" y="298297"/>
                  </a:lnTo>
                  <a:lnTo>
                    <a:pt x="1258431" y="260081"/>
                  </a:lnTo>
                  <a:lnTo>
                    <a:pt x="1230383" y="224086"/>
                  </a:lnTo>
                  <a:lnTo>
                    <a:pt x="1200678" y="190408"/>
                  </a:lnTo>
                  <a:lnTo>
                    <a:pt x="1169412" y="159143"/>
                  </a:lnTo>
                  <a:lnTo>
                    <a:pt x="1136679" y="130383"/>
                  </a:lnTo>
                  <a:lnTo>
                    <a:pt x="1102574" y="104226"/>
                  </a:lnTo>
                  <a:lnTo>
                    <a:pt x="1067191" y="80764"/>
                  </a:lnTo>
                  <a:lnTo>
                    <a:pt x="1030627" y="60094"/>
                  </a:lnTo>
                  <a:lnTo>
                    <a:pt x="992974" y="42310"/>
                  </a:lnTo>
                  <a:lnTo>
                    <a:pt x="954330" y="27506"/>
                  </a:lnTo>
                  <a:lnTo>
                    <a:pt x="914787" y="15779"/>
                  </a:lnTo>
                  <a:lnTo>
                    <a:pt x="874442" y="7222"/>
                  </a:lnTo>
                  <a:lnTo>
                    <a:pt x="833389" y="1931"/>
                  </a:lnTo>
                  <a:lnTo>
                    <a:pt x="791723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2268" y="2131871"/>
              <a:ext cx="1473266" cy="182190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594763" y="4069680"/>
            <a:ext cx="901065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indent="100330">
              <a:lnSpc>
                <a:spcPct val="79200"/>
              </a:lnSpc>
              <a:spcBef>
                <a:spcPts val="600"/>
              </a:spcBef>
            </a:pP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яркие эмоции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72503" y="2079165"/>
            <a:ext cx="1521460" cy="1878964"/>
            <a:chOff x="4172503" y="2079165"/>
            <a:chExt cx="1521460" cy="1878964"/>
          </a:xfrm>
        </p:grpSpPr>
        <p:sp>
          <p:nvSpPr>
            <p:cNvPr id="13" name="object 13"/>
            <p:cNvSpPr/>
            <p:nvPr/>
          </p:nvSpPr>
          <p:spPr>
            <a:xfrm>
              <a:off x="4172503" y="2477044"/>
              <a:ext cx="1424305" cy="1469390"/>
            </a:xfrm>
            <a:custGeom>
              <a:avLst/>
              <a:gdLst/>
              <a:ahLst/>
              <a:cxnLst/>
              <a:rect l="l" t="t" r="r" b="b"/>
              <a:pathLst>
                <a:path w="1424304" h="1469389">
                  <a:moveTo>
                    <a:pt x="788286" y="0"/>
                  </a:moveTo>
                  <a:lnTo>
                    <a:pt x="746284" y="1518"/>
                  </a:lnTo>
                  <a:lnTo>
                    <a:pt x="703860" y="6571"/>
                  </a:lnTo>
                  <a:lnTo>
                    <a:pt x="657805" y="15558"/>
                  </a:lnTo>
                  <a:lnTo>
                    <a:pt x="612333" y="27539"/>
                  </a:lnTo>
                  <a:lnTo>
                    <a:pt x="567562" y="42390"/>
                  </a:lnTo>
                  <a:lnTo>
                    <a:pt x="523610" y="59984"/>
                  </a:lnTo>
                  <a:lnTo>
                    <a:pt x="480598" y="80196"/>
                  </a:lnTo>
                  <a:lnTo>
                    <a:pt x="438642" y="102900"/>
                  </a:lnTo>
                  <a:lnTo>
                    <a:pt x="397863" y="127971"/>
                  </a:lnTo>
                  <a:lnTo>
                    <a:pt x="358379" y="155284"/>
                  </a:lnTo>
                  <a:lnTo>
                    <a:pt x="320308" y="184712"/>
                  </a:lnTo>
                  <a:lnTo>
                    <a:pt x="283770" y="216131"/>
                  </a:lnTo>
                  <a:lnTo>
                    <a:pt x="248882" y="249414"/>
                  </a:lnTo>
                  <a:lnTo>
                    <a:pt x="215765" y="284437"/>
                  </a:lnTo>
                  <a:lnTo>
                    <a:pt x="184535" y="321072"/>
                  </a:lnTo>
                  <a:lnTo>
                    <a:pt x="155314" y="359196"/>
                  </a:lnTo>
                  <a:lnTo>
                    <a:pt x="128218" y="398683"/>
                  </a:lnTo>
                  <a:lnTo>
                    <a:pt x="103367" y="439406"/>
                  </a:lnTo>
                  <a:lnTo>
                    <a:pt x="80879" y="481240"/>
                  </a:lnTo>
                  <a:lnTo>
                    <a:pt x="60874" y="524061"/>
                  </a:lnTo>
                  <a:lnTo>
                    <a:pt x="43469" y="567741"/>
                  </a:lnTo>
                  <a:lnTo>
                    <a:pt x="28785" y="612157"/>
                  </a:lnTo>
                  <a:lnTo>
                    <a:pt x="16938" y="657181"/>
                  </a:lnTo>
                  <a:lnTo>
                    <a:pt x="8049" y="702689"/>
                  </a:lnTo>
                  <a:lnTo>
                    <a:pt x="2236" y="748555"/>
                  </a:lnTo>
                  <a:lnTo>
                    <a:pt x="0" y="792459"/>
                  </a:lnTo>
                  <a:lnTo>
                    <a:pt x="1338" y="835925"/>
                  </a:lnTo>
                  <a:lnTo>
                    <a:pt x="6144" y="878846"/>
                  </a:lnTo>
                  <a:lnTo>
                    <a:pt x="14311" y="921117"/>
                  </a:lnTo>
                  <a:lnTo>
                    <a:pt x="25733" y="962630"/>
                  </a:lnTo>
                  <a:lnTo>
                    <a:pt x="40303" y="1003278"/>
                  </a:lnTo>
                  <a:lnTo>
                    <a:pt x="57913" y="1042955"/>
                  </a:lnTo>
                  <a:lnTo>
                    <a:pt x="78457" y="1081554"/>
                  </a:lnTo>
                  <a:lnTo>
                    <a:pt x="101829" y="1118968"/>
                  </a:lnTo>
                  <a:lnTo>
                    <a:pt x="127922" y="1155091"/>
                  </a:lnTo>
                  <a:lnTo>
                    <a:pt x="156628" y="1189816"/>
                  </a:lnTo>
                  <a:lnTo>
                    <a:pt x="187842" y="1223035"/>
                  </a:lnTo>
                  <a:lnTo>
                    <a:pt x="221455" y="1254643"/>
                  </a:lnTo>
                  <a:lnTo>
                    <a:pt x="257363" y="1284532"/>
                  </a:lnTo>
                  <a:lnTo>
                    <a:pt x="295457" y="1312596"/>
                  </a:lnTo>
                  <a:lnTo>
                    <a:pt x="335632" y="1338728"/>
                  </a:lnTo>
                  <a:lnTo>
                    <a:pt x="377779" y="1362821"/>
                  </a:lnTo>
                  <a:lnTo>
                    <a:pt x="421794" y="1384769"/>
                  </a:lnTo>
                  <a:lnTo>
                    <a:pt x="467568" y="1404464"/>
                  </a:lnTo>
                  <a:lnTo>
                    <a:pt x="514995" y="1421800"/>
                  </a:lnTo>
                  <a:lnTo>
                    <a:pt x="563969" y="1436671"/>
                  </a:lnTo>
                  <a:lnTo>
                    <a:pt x="614382" y="1448969"/>
                  </a:lnTo>
                  <a:lnTo>
                    <a:pt x="666128" y="1458587"/>
                  </a:lnTo>
                  <a:lnTo>
                    <a:pt x="719100" y="1465420"/>
                  </a:lnTo>
                  <a:lnTo>
                    <a:pt x="768008" y="1468755"/>
                  </a:lnTo>
                  <a:lnTo>
                    <a:pt x="815820" y="1468845"/>
                  </a:lnTo>
                  <a:lnTo>
                    <a:pt x="862454" y="1465777"/>
                  </a:lnTo>
                  <a:lnTo>
                    <a:pt x="907826" y="1459637"/>
                  </a:lnTo>
                  <a:lnTo>
                    <a:pt x="951856" y="1450513"/>
                  </a:lnTo>
                  <a:lnTo>
                    <a:pt x="994461" y="1438492"/>
                  </a:lnTo>
                  <a:lnTo>
                    <a:pt x="1035559" y="1423660"/>
                  </a:lnTo>
                  <a:lnTo>
                    <a:pt x="1075068" y="1406104"/>
                  </a:lnTo>
                  <a:lnTo>
                    <a:pt x="1112904" y="1385911"/>
                  </a:lnTo>
                  <a:lnTo>
                    <a:pt x="1148987" y="1363169"/>
                  </a:lnTo>
                  <a:lnTo>
                    <a:pt x="1183234" y="1337964"/>
                  </a:lnTo>
                  <a:lnTo>
                    <a:pt x="1215563" y="1310383"/>
                  </a:lnTo>
                  <a:lnTo>
                    <a:pt x="1245891" y="1280512"/>
                  </a:lnTo>
                  <a:lnTo>
                    <a:pt x="1274137" y="1248440"/>
                  </a:lnTo>
                  <a:lnTo>
                    <a:pt x="1300218" y="1214252"/>
                  </a:lnTo>
                  <a:lnTo>
                    <a:pt x="1324052" y="1178036"/>
                  </a:lnTo>
                  <a:lnTo>
                    <a:pt x="1345557" y="1139878"/>
                  </a:lnTo>
                  <a:lnTo>
                    <a:pt x="1364650" y="1099866"/>
                  </a:lnTo>
                  <a:lnTo>
                    <a:pt x="1381250" y="1058086"/>
                  </a:lnTo>
                  <a:lnTo>
                    <a:pt x="1395274" y="1014626"/>
                  </a:lnTo>
                  <a:lnTo>
                    <a:pt x="1406640" y="969571"/>
                  </a:lnTo>
                  <a:lnTo>
                    <a:pt x="1415266" y="923010"/>
                  </a:lnTo>
                  <a:lnTo>
                    <a:pt x="1421070" y="875029"/>
                  </a:lnTo>
                  <a:lnTo>
                    <a:pt x="1423969" y="825715"/>
                  </a:lnTo>
                  <a:lnTo>
                    <a:pt x="1423881" y="775154"/>
                  </a:lnTo>
                  <a:lnTo>
                    <a:pt x="1420724" y="723435"/>
                  </a:lnTo>
                  <a:lnTo>
                    <a:pt x="1414488" y="669723"/>
                  </a:lnTo>
                  <a:lnTo>
                    <a:pt x="1405659" y="617374"/>
                  </a:lnTo>
                  <a:lnTo>
                    <a:pt x="1394329" y="566481"/>
                  </a:lnTo>
                  <a:lnTo>
                    <a:pt x="1380595" y="517140"/>
                  </a:lnTo>
                  <a:lnTo>
                    <a:pt x="1364550" y="469444"/>
                  </a:lnTo>
                  <a:lnTo>
                    <a:pt x="1346288" y="423488"/>
                  </a:lnTo>
                  <a:lnTo>
                    <a:pt x="1325905" y="379367"/>
                  </a:lnTo>
                  <a:lnTo>
                    <a:pt x="1303495" y="337174"/>
                  </a:lnTo>
                  <a:lnTo>
                    <a:pt x="1279152" y="297005"/>
                  </a:lnTo>
                  <a:lnTo>
                    <a:pt x="1252970" y="258954"/>
                  </a:lnTo>
                  <a:lnTo>
                    <a:pt x="1225044" y="223115"/>
                  </a:lnTo>
                  <a:lnTo>
                    <a:pt x="1195469" y="189584"/>
                  </a:lnTo>
                  <a:lnTo>
                    <a:pt x="1164339" y="158453"/>
                  </a:lnTo>
                  <a:lnTo>
                    <a:pt x="1131748" y="129818"/>
                  </a:lnTo>
                  <a:lnTo>
                    <a:pt x="1097791" y="103773"/>
                  </a:lnTo>
                  <a:lnTo>
                    <a:pt x="1062562" y="80413"/>
                  </a:lnTo>
                  <a:lnTo>
                    <a:pt x="1026156" y="59833"/>
                  </a:lnTo>
                  <a:lnTo>
                    <a:pt x="988667" y="42125"/>
                  </a:lnTo>
                  <a:lnTo>
                    <a:pt x="950190" y="27386"/>
                  </a:lnTo>
                  <a:lnTo>
                    <a:pt x="910819" y="15710"/>
                  </a:lnTo>
                  <a:lnTo>
                    <a:pt x="870648" y="7190"/>
                  </a:lnTo>
                  <a:lnTo>
                    <a:pt x="829773" y="1922"/>
                  </a:lnTo>
                  <a:lnTo>
                    <a:pt x="78828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4263410" y="2482307"/>
              <a:ext cx="1424305" cy="1469390"/>
            </a:xfrm>
            <a:custGeom>
              <a:avLst/>
              <a:gdLst/>
              <a:ahLst/>
              <a:cxnLst/>
              <a:rect l="l" t="t" r="r" b="b"/>
              <a:pathLst>
                <a:path w="1424304" h="1469389">
                  <a:moveTo>
                    <a:pt x="1420724" y="723435"/>
                  </a:moveTo>
                  <a:lnTo>
                    <a:pt x="1423881" y="775154"/>
                  </a:lnTo>
                  <a:lnTo>
                    <a:pt x="1423969" y="825715"/>
                  </a:lnTo>
                  <a:lnTo>
                    <a:pt x="1421070" y="875029"/>
                  </a:lnTo>
                  <a:lnTo>
                    <a:pt x="1415266" y="923010"/>
                  </a:lnTo>
                  <a:lnTo>
                    <a:pt x="1406640" y="969571"/>
                  </a:lnTo>
                  <a:lnTo>
                    <a:pt x="1395274" y="1014626"/>
                  </a:lnTo>
                  <a:lnTo>
                    <a:pt x="1381250" y="1058086"/>
                  </a:lnTo>
                  <a:lnTo>
                    <a:pt x="1364650" y="1099866"/>
                  </a:lnTo>
                  <a:lnTo>
                    <a:pt x="1345557" y="1139878"/>
                  </a:lnTo>
                  <a:lnTo>
                    <a:pt x="1324052" y="1178036"/>
                  </a:lnTo>
                  <a:lnTo>
                    <a:pt x="1300218" y="1214252"/>
                  </a:lnTo>
                  <a:lnTo>
                    <a:pt x="1274137" y="1248440"/>
                  </a:lnTo>
                  <a:lnTo>
                    <a:pt x="1245891" y="1280512"/>
                  </a:lnTo>
                  <a:lnTo>
                    <a:pt x="1215563" y="1310383"/>
                  </a:lnTo>
                  <a:lnTo>
                    <a:pt x="1183234" y="1337964"/>
                  </a:lnTo>
                  <a:lnTo>
                    <a:pt x="1148987" y="1363169"/>
                  </a:lnTo>
                  <a:lnTo>
                    <a:pt x="1112904" y="1385911"/>
                  </a:lnTo>
                  <a:lnTo>
                    <a:pt x="1075068" y="1406104"/>
                  </a:lnTo>
                  <a:lnTo>
                    <a:pt x="1035559" y="1423660"/>
                  </a:lnTo>
                  <a:lnTo>
                    <a:pt x="994461" y="1438492"/>
                  </a:lnTo>
                  <a:lnTo>
                    <a:pt x="951856" y="1450513"/>
                  </a:lnTo>
                  <a:lnTo>
                    <a:pt x="907826" y="1459637"/>
                  </a:lnTo>
                  <a:lnTo>
                    <a:pt x="862454" y="1465777"/>
                  </a:lnTo>
                  <a:lnTo>
                    <a:pt x="815820" y="1468845"/>
                  </a:lnTo>
                  <a:lnTo>
                    <a:pt x="768008" y="1468755"/>
                  </a:lnTo>
                  <a:lnTo>
                    <a:pt x="719100" y="1465420"/>
                  </a:lnTo>
                  <a:lnTo>
                    <a:pt x="666129" y="1458587"/>
                  </a:lnTo>
                  <a:lnTo>
                    <a:pt x="614385" y="1448969"/>
                  </a:lnTo>
                  <a:lnTo>
                    <a:pt x="563972" y="1436671"/>
                  </a:lnTo>
                  <a:lnTo>
                    <a:pt x="514999" y="1421800"/>
                  </a:lnTo>
                  <a:lnTo>
                    <a:pt x="467573" y="1404464"/>
                  </a:lnTo>
                  <a:lnTo>
                    <a:pt x="421799" y="1384769"/>
                  </a:lnTo>
                  <a:lnTo>
                    <a:pt x="377785" y="1362821"/>
                  </a:lnTo>
                  <a:lnTo>
                    <a:pt x="335637" y="1338728"/>
                  </a:lnTo>
                  <a:lnTo>
                    <a:pt x="295463" y="1312596"/>
                  </a:lnTo>
                  <a:lnTo>
                    <a:pt x="257368" y="1284532"/>
                  </a:lnTo>
                  <a:lnTo>
                    <a:pt x="221460" y="1254643"/>
                  </a:lnTo>
                  <a:lnTo>
                    <a:pt x="187846" y="1223035"/>
                  </a:lnTo>
                  <a:lnTo>
                    <a:pt x="156632" y="1189816"/>
                  </a:lnTo>
                  <a:lnTo>
                    <a:pt x="127926" y="1155091"/>
                  </a:lnTo>
                  <a:lnTo>
                    <a:pt x="101833" y="1118968"/>
                  </a:lnTo>
                  <a:lnTo>
                    <a:pt x="78460" y="1081554"/>
                  </a:lnTo>
                  <a:lnTo>
                    <a:pt x="57915" y="1042955"/>
                  </a:lnTo>
                  <a:lnTo>
                    <a:pt x="40304" y="1003278"/>
                  </a:lnTo>
                  <a:lnTo>
                    <a:pt x="25734" y="962630"/>
                  </a:lnTo>
                  <a:lnTo>
                    <a:pt x="14312" y="921117"/>
                  </a:lnTo>
                  <a:lnTo>
                    <a:pt x="6145" y="878846"/>
                  </a:lnTo>
                  <a:lnTo>
                    <a:pt x="1338" y="835925"/>
                  </a:lnTo>
                  <a:lnTo>
                    <a:pt x="0" y="792459"/>
                  </a:lnTo>
                  <a:lnTo>
                    <a:pt x="2236" y="748555"/>
                  </a:lnTo>
                  <a:lnTo>
                    <a:pt x="8049" y="702689"/>
                  </a:lnTo>
                  <a:lnTo>
                    <a:pt x="16938" y="657181"/>
                  </a:lnTo>
                  <a:lnTo>
                    <a:pt x="28784" y="612157"/>
                  </a:lnTo>
                  <a:lnTo>
                    <a:pt x="43469" y="567741"/>
                  </a:lnTo>
                  <a:lnTo>
                    <a:pt x="60874" y="524061"/>
                  </a:lnTo>
                  <a:lnTo>
                    <a:pt x="80879" y="481240"/>
                  </a:lnTo>
                  <a:lnTo>
                    <a:pt x="103367" y="439406"/>
                  </a:lnTo>
                  <a:lnTo>
                    <a:pt x="128218" y="398683"/>
                  </a:lnTo>
                  <a:lnTo>
                    <a:pt x="155314" y="359196"/>
                  </a:lnTo>
                  <a:lnTo>
                    <a:pt x="184535" y="321072"/>
                  </a:lnTo>
                  <a:lnTo>
                    <a:pt x="215764" y="284437"/>
                  </a:lnTo>
                  <a:lnTo>
                    <a:pt x="248882" y="249414"/>
                  </a:lnTo>
                  <a:lnTo>
                    <a:pt x="283770" y="216131"/>
                  </a:lnTo>
                  <a:lnTo>
                    <a:pt x="320308" y="184712"/>
                  </a:lnTo>
                  <a:lnTo>
                    <a:pt x="358379" y="155284"/>
                  </a:lnTo>
                  <a:lnTo>
                    <a:pt x="397863" y="127971"/>
                  </a:lnTo>
                  <a:lnTo>
                    <a:pt x="438642" y="102900"/>
                  </a:lnTo>
                  <a:lnTo>
                    <a:pt x="480598" y="80196"/>
                  </a:lnTo>
                  <a:lnTo>
                    <a:pt x="523610" y="59984"/>
                  </a:lnTo>
                  <a:lnTo>
                    <a:pt x="567562" y="42390"/>
                  </a:lnTo>
                  <a:lnTo>
                    <a:pt x="612333" y="27539"/>
                  </a:lnTo>
                  <a:lnTo>
                    <a:pt x="657805" y="15558"/>
                  </a:lnTo>
                  <a:lnTo>
                    <a:pt x="703860" y="6571"/>
                  </a:lnTo>
                  <a:lnTo>
                    <a:pt x="746284" y="1518"/>
                  </a:lnTo>
                  <a:lnTo>
                    <a:pt x="788286" y="0"/>
                  </a:lnTo>
                  <a:lnTo>
                    <a:pt x="829773" y="1922"/>
                  </a:lnTo>
                  <a:lnTo>
                    <a:pt x="870648" y="7190"/>
                  </a:lnTo>
                  <a:lnTo>
                    <a:pt x="910819" y="15710"/>
                  </a:lnTo>
                  <a:lnTo>
                    <a:pt x="950190" y="27386"/>
                  </a:lnTo>
                  <a:lnTo>
                    <a:pt x="988667" y="42125"/>
                  </a:lnTo>
                  <a:lnTo>
                    <a:pt x="1026156" y="59833"/>
                  </a:lnTo>
                  <a:lnTo>
                    <a:pt x="1062562" y="80413"/>
                  </a:lnTo>
                  <a:lnTo>
                    <a:pt x="1097791" y="103773"/>
                  </a:lnTo>
                  <a:lnTo>
                    <a:pt x="1131748" y="129818"/>
                  </a:lnTo>
                  <a:lnTo>
                    <a:pt x="1164339" y="158453"/>
                  </a:lnTo>
                  <a:lnTo>
                    <a:pt x="1195469" y="189584"/>
                  </a:lnTo>
                  <a:lnTo>
                    <a:pt x="1225044" y="223115"/>
                  </a:lnTo>
                  <a:lnTo>
                    <a:pt x="1252970" y="258954"/>
                  </a:lnTo>
                  <a:lnTo>
                    <a:pt x="1279152" y="297005"/>
                  </a:lnTo>
                  <a:lnTo>
                    <a:pt x="1303495" y="337174"/>
                  </a:lnTo>
                  <a:lnTo>
                    <a:pt x="1325905" y="379367"/>
                  </a:lnTo>
                  <a:lnTo>
                    <a:pt x="1346288" y="423488"/>
                  </a:lnTo>
                  <a:lnTo>
                    <a:pt x="1364550" y="469444"/>
                  </a:lnTo>
                  <a:lnTo>
                    <a:pt x="1380595" y="517140"/>
                  </a:lnTo>
                  <a:lnTo>
                    <a:pt x="1394329" y="566481"/>
                  </a:lnTo>
                  <a:lnTo>
                    <a:pt x="1405659" y="617374"/>
                  </a:lnTo>
                  <a:lnTo>
                    <a:pt x="1414488" y="669723"/>
                  </a:lnTo>
                  <a:lnTo>
                    <a:pt x="1420724" y="723435"/>
                  </a:lnTo>
                  <a:close/>
                </a:path>
              </a:pathLst>
            </a:custGeom>
            <a:ln w="12700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4923" y="2079165"/>
              <a:ext cx="1230493" cy="186895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795392" y="4069680"/>
            <a:ext cx="2117725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ct val="79200"/>
              </a:lnSpc>
              <a:spcBef>
                <a:spcPts val="600"/>
              </a:spcBef>
            </a:pP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психологическое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давление,</a:t>
            </a:r>
            <a:r>
              <a:rPr sz="2000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паника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13848" y="4640211"/>
            <a:ext cx="8852535" cy="594995"/>
          </a:xfrm>
          <a:custGeom>
            <a:avLst/>
            <a:gdLst/>
            <a:ahLst/>
            <a:cxnLst/>
            <a:rect l="l" t="t" r="r" b="b"/>
            <a:pathLst>
              <a:path w="8852535" h="594995">
                <a:moveTo>
                  <a:pt x="0" y="12"/>
                </a:moveTo>
                <a:lnTo>
                  <a:pt x="11036" y="12"/>
                </a:lnTo>
                <a:lnTo>
                  <a:pt x="36699" y="30593"/>
                </a:lnTo>
                <a:lnTo>
                  <a:pt x="63773" y="59359"/>
                </a:lnTo>
                <a:lnTo>
                  <a:pt x="92298" y="86358"/>
                </a:lnTo>
                <a:lnTo>
                  <a:pt x="122318" y="111639"/>
                </a:lnTo>
                <a:lnTo>
                  <a:pt x="153874" y="135249"/>
                </a:lnTo>
                <a:lnTo>
                  <a:pt x="187009" y="157238"/>
                </a:lnTo>
                <a:lnTo>
                  <a:pt x="221763" y="177653"/>
                </a:lnTo>
                <a:lnTo>
                  <a:pt x="258180" y="196543"/>
                </a:lnTo>
                <a:lnTo>
                  <a:pt x="296301" y="213956"/>
                </a:lnTo>
                <a:lnTo>
                  <a:pt x="336168" y="229939"/>
                </a:lnTo>
                <a:lnTo>
                  <a:pt x="377823" y="244542"/>
                </a:lnTo>
                <a:lnTo>
                  <a:pt x="421308" y="257812"/>
                </a:lnTo>
                <a:lnTo>
                  <a:pt x="466666" y="269798"/>
                </a:lnTo>
                <a:lnTo>
                  <a:pt x="513937" y="280548"/>
                </a:lnTo>
                <a:lnTo>
                  <a:pt x="563165" y="290110"/>
                </a:lnTo>
                <a:lnTo>
                  <a:pt x="614391" y="298533"/>
                </a:lnTo>
                <a:lnTo>
                  <a:pt x="667657" y="305864"/>
                </a:lnTo>
                <a:lnTo>
                  <a:pt x="723006" y="312152"/>
                </a:lnTo>
                <a:lnTo>
                  <a:pt x="780478" y="317445"/>
                </a:lnTo>
                <a:lnTo>
                  <a:pt x="840117" y="321792"/>
                </a:lnTo>
                <a:lnTo>
                  <a:pt x="901964" y="325240"/>
                </a:lnTo>
                <a:lnTo>
                  <a:pt x="966061" y="327838"/>
                </a:lnTo>
                <a:lnTo>
                  <a:pt x="1032450" y="329633"/>
                </a:lnTo>
                <a:lnTo>
                  <a:pt x="1101173" y="330676"/>
                </a:lnTo>
                <a:lnTo>
                  <a:pt x="1172273" y="331012"/>
                </a:lnTo>
                <a:lnTo>
                  <a:pt x="3155175" y="331012"/>
                </a:lnTo>
                <a:lnTo>
                  <a:pt x="3225814" y="330860"/>
                </a:lnTo>
                <a:lnTo>
                  <a:pt x="3294525" y="330475"/>
                </a:lnTo>
                <a:lnTo>
                  <a:pt x="3361307" y="329967"/>
                </a:lnTo>
                <a:lnTo>
                  <a:pt x="3426161" y="329444"/>
                </a:lnTo>
                <a:lnTo>
                  <a:pt x="3489086" y="329013"/>
                </a:lnTo>
                <a:lnTo>
                  <a:pt x="3550082" y="328785"/>
                </a:lnTo>
                <a:lnTo>
                  <a:pt x="3609151" y="328868"/>
                </a:lnTo>
                <a:lnTo>
                  <a:pt x="3666290" y="329370"/>
                </a:lnTo>
                <a:lnTo>
                  <a:pt x="3721501" y="330399"/>
                </a:lnTo>
                <a:lnTo>
                  <a:pt x="3774784" y="332065"/>
                </a:lnTo>
                <a:lnTo>
                  <a:pt x="3826138" y="334475"/>
                </a:lnTo>
                <a:lnTo>
                  <a:pt x="3875563" y="337739"/>
                </a:lnTo>
                <a:lnTo>
                  <a:pt x="3923060" y="341965"/>
                </a:lnTo>
                <a:lnTo>
                  <a:pt x="3968629" y="347262"/>
                </a:lnTo>
                <a:lnTo>
                  <a:pt x="4012269" y="353738"/>
                </a:lnTo>
                <a:lnTo>
                  <a:pt x="4053980" y="361501"/>
                </a:lnTo>
                <a:lnTo>
                  <a:pt x="4093763" y="370661"/>
                </a:lnTo>
                <a:lnTo>
                  <a:pt x="4131618" y="381326"/>
                </a:lnTo>
                <a:lnTo>
                  <a:pt x="4201541" y="407604"/>
                </a:lnTo>
                <a:lnTo>
                  <a:pt x="4263750" y="441204"/>
                </a:lnTo>
                <a:lnTo>
                  <a:pt x="4318245" y="482996"/>
                </a:lnTo>
                <a:lnTo>
                  <a:pt x="4365026" y="533847"/>
                </a:lnTo>
                <a:lnTo>
                  <a:pt x="4404093" y="594626"/>
                </a:lnTo>
                <a:lnTo>
                  <a:pt x="4425988" y="594626"/>
                </a:lnTo>
                <a:lnTo>
                  <a:pt x="4466538" y="539004"/>
                </a:lnTo>
                <a:lnTo>
                  <a:pt x="4514200" y="491551"/>
                </a:lnTo>
                <a:lnTo>
                  <a:pt x="4568891" y="451635"/>
                </a:lnTo>
                <a:lnTo>
                  <a:pt x="4630532" y="418623"/>
                </a:lnTo>
                <a:lnTo>
                  <a:pt x="4699041" y="391885"/>
                </a:lnTo>
                <a:lnTo>
                  <a:pt x="4735847" y="380670"/>
                </a:lnTo>
                <a:lnTo>
                  <a:pt x="4774340" y="370787"/>
                </a:lnTo>
                <a:lnTo>
                  <a:pt x="4814510" y="362155"/>
                </a:lnTo>
                <a:lnTo>
                  <a:pt x="4856347" y="354698"/>
                </a:lnTo>
                <a:lnTo>
                  <a:pt x="4899840" y="348334"/>
                </a:lnTo>
                <a:lnTo>
                  <a:pt x="4944981" y="342985"/>
                </a:lnTo>
                <a:lnTo>
                  <a:pt x="4991759" y="338573"/>
                </a:lnTo>
                <a:lnTo>
                  <a:pt x="5040163" y="335018"/>
                </a:lnTo>
                <a:lnTo>
                  <a:pt x="5090184" y="332241"/>
                </a:lnTo>
                <a:lnTo>
                  <a:pt x="5141812" y="330163"/>
                </a:lnTo>
                <a:lnTo>
                  <a:pt x="5195036" y="328706"/>
                </a:lnTo>
                <a:lnTo>
                  <a:pt x="5249847" y="327789"/>
                </a:lnTo>
                <a:lnTo>
                  <a:pt x="5306235" y="327335"/>
                </a:lnTo>
                <a:lnTo>
                  <a:pt x="5364189" y="327264"/>
                </a:lnTo>
                <a:lnTo>
                  <a:pt x="5423699" y="327498"/>
                </a:lnTo>
                <a:lnTo>
                  <a:pt x="5484756" y="327956"/>
                </a:lnTo>
                <a:lnTo>
                  <a:pt x="5547349" y="328561"/>
                </a:lnTo>
                <a:lnTo>
                  <a:pt x="5611469" y="329233"/>
                </a:lnTo>
                <a:lnTo>
                  <a:pt x="5677104" y="329893"/>
                </a:lnTo>
                <a:lnTo>
                  <a:pt x="5744246" y="330462"/>
                </a:lnTo>
                <a:lnTo>
                  <a:pt x="5812884" y="330862"/>
                </a:lnTo>
                <a:lnTo>
                  <a:pt x="5883008" y="331012"/>
                </a:lnTo>
                <a:lnTo>
                  <a:pt x="7701597" y="331012"/>
                </a:lnTo>
                <a:lnTo>
                  <a:pt x="7768963" y="330640"/>
                </a:lnTo>
                <a:lnTo>
                  <a:pt x="7834356" y="329498"/>
                </a:lnTo>
                <a:lnTo>
                  <a:pt x="7897802" y="327547"/>
                </a:lnTo>
                <a:lnTo>
                  <a:pt x="7959326" y="324746"/>
                </a:lnTo>
                <a:lnTo>
                  <a:pt x="8018953" y="321058"/>
                </a:lnTo>
                <a:lnTo>
                  <a:pt x="8076708" y="316441"/>
                </a:lnTo>
                <a:lnTo>
                  <a:pt x="8132617" y="310857"/>
                </a:lnTo>
                <a:lnTo>
                  <a:pt x="8186704" y="304266"/>
                </a:lnTo>
                <a:lnTo>
                  <a:pt x="8238996" y="296630"/>
                </a:lnTo>
                <a:lnTo>
                  <a:pt x="8289516" y="287907"/>
                </a:lnTo>
                <a:lnTo>
                  <a:pt x="8338291" y="278060"/>
                </a:lnTo>
                <a:lnTo>
                  <a:pt x="8385346" y="267049"/>
                </a:lnTo>
                <a:lnTo>
                  <a:pt x="8430706" y="254833"/>
                </a:lnTo>
                <a:lnTo>
                  <a:pt x="8474395" y="241375"/>
                </a:lnTo>
                <a:lnTo>
                  <a:pt x="8516440" y="226634"/>
                </a:lnTo>
                <a:lnTo>
                  <a:pt x="8556865" y="210570"/>
                </a:lnTo>
                <a:lnTo>
                  <a:pt x="8595696" y="193145"/>
                </a:lnTo>
                <a:lnTo>
                  <a:pt x="8632958" y="174319"/>
                </a:lnTo>
                <a:lnTo>
                  <a:pt x="8668676" y="154053"/>
                </a:lnTo>
                <a:lnTo>
                  <a:pt x="8702876" y="132307"/>
                </a:lnTo>
                <a:lnTo>
                  <a:pt x="8735582" y="109042"/>
                </a:lnTo>
                <a:lnTo>
                  <a:pt x="8766819" y="84218"/>
                </a:lnTo>
                <a:lnTo>
                  <a:pt x="8796614" y="57796"/>
                </a:lnTo>
                <a:lnTo>
                  <a:pt x="8824991" y="29736"/>
                </a:lnTo>
                <a:lnTo>
                  <a:pt x="8851976" y="0"/>
                </a:lnTo>
              </a:path>
            </a:pathLst>
          </a:custGeom>
          <a:ln w="12699">
            <a:solidFill>
              <a:srgbClr val="404041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10749" y="2272196"/>
            <a:ext cx="1600607" cy="1558583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6820828" y="2134987"/>
            <a:ext cx="1857375" cy="1722120"/>
            <a:chOff x="6820828" y="2134987"/>
            <a:chExt cx="1857375" cy="1722120"/>
          </a:xfrm>
        </p:grpSpPr>
        <p:sp>
          <p:nvSpPr>
            <p:cNvPr id="20" name="object 20"/>
            <p:cNvSpPr/>
            <p:nvPr/>
          </p:nvSpPr>
          <p:spPr>
            <a:xfrm>
              <a:off x="6820828" y="2267059"/>
              <a:ext cx="1529715" cy="1577975"/>
            </a:xfrm>
            <a:custGeom>
              <a:avLst/>
              <a:gdLst/>
              <a:ahLst/>
              <a:cxnLst/>
              <a:rect l="l" t="t" r="r" b="b"/>
              <a:pathLst>
                <a:path w="1529715" h="1577975">
                  <a:moveTo>
                    <a:pt x="840019" y="0"/>
                  </a:moveTo>
                  <a:lnTo>
                    <a:pt x="798193" y="1895"/>
                  </a:lnTo>
                  <a:lnTo>
                    <a:pt x="755986" y="7051"/>
                  </a:lnTo>
                  <a:lnTo>
                    <a:pt x="710452" y="15811"/>
                  </a:lnTo>
                  <a:lnTo>
                    <a:pt x="665439" y="27303"/>
                  </a:lnTo>
                  <a:lnTo>
                    <a:pt x="621047" y="41422"/>
                  </a:lnTo>
                  <a:lnTo>
                    <a:pt x="577374" y="58062"/>
                  </a:lnTo>
                  <a:lnTo>
                    <a:pt x="534521" y="77119"/>
                  </a:lnTo>
                  <a:lnTo>
                    <a:pt x="492585" y="98488"/>
                  </a:lnTo>
                  <a:lnTo>
                    <a:pt x="451667" y="122063"/>
                  </a:lnTo>
                  <a:lnTo>
                    <a:pt x="411866" y="147740"/>
                  </a:lnTo>
                  <a:lnTo>
                    <a:pt x="373281" y="175414"/>
                  </a:lnTo>
                  <a:lnTo>
                    <a:pt x="336012" y="204979"/>
                  </a:lnTo>
                  <a:lnTo>
                    <a:pt x="300157" y="236330"/>
                  </a:lnTo>
                  <a:lnTo>
                    <a:pt x="265816" y="269364"/>
                  </a:lnTo>
                  <a:lnTo>
                    <a:pt x="233089" y="303974"/>
                  </a:lnTo>
                  <a:lnTo>
                    <a:pt x="202075" y="340055"/>
                  </a:lnTo>
                  <a:lnTo>
                    <a:pt x="172872" y="377503"/>
                  </a:lnTo>
                  <a:lnTo>
                    <a:pt x="145581" y="416212"/>
                  </a:lnTo>
                  <a:lnTo>
                    <a:pt x="120300" y="456078"/>
                  </a:lnTo>
                  <a:lnTo>
                    <a:pt x="97130" y="496996"/>
                  </a:lnTo>
                  <a:lnTo>
                    <a:pt x="76168" y="538860"/>
                  </a:lnTo>
                  <a:lnTo>
                    <a:pt x="57516" y="581565"/>
                  </a:lnTo>
                  <a:lnTo>
                    <a:pt x="41271" y="625007"/>
                  </a:lnTo>
                  <a:lnTo>
                    <a:pt x="27533" y="669081"/>
                  </a:lnTo>
                  <a:lnTo>
                    <a:pt x="16401" y="713681"/>
                  </a:lnTo>
                  <a:lnTo>
                    <a:pt x="7976" y="758702"/>
                  </a:lnTo>
                  <a:lnTo>
                    <a:pt x="2355" y="804040"/>
                  </a:lnTo>
                  <a:lnTo>
                    <a:pt x="0" y="847584"/>
                  </a:lnTo>
                  <a:lnTo>
                    <a:pt x="923" y="890736"/>
                  </a:lnTo>
                  <a:lnTo>
                    <a:pt x="5036" y="933405"/>
                  </a:lnTo>
                  <a:lnTo>
                    <a:pt x="12247" y="975501"/>
                  </a:lnTo>
                  <a:lnTo>
                    <a:pt x="22467" y="1016933"/>
                  </a:lnTo>
                  <a:lnTo>
                    <a:pt x="35606" y="1057612"/>
                  </a:lnTo>
                  <a:lnTo>
                    <a:pt x="51573" y="1097448"/>
                  </a:lnTo>
                  <a:lnTo>
                    <a:pt x="70278" y="1136349"/>
                  </a:lnTo>
                  <a:lnTo>
                    <a:pt x="91631" y="1174226"/>
                  </a:lnTo>
                  <a:lnTo>
                    <a:pt x="115541" y="1210989"/>
                  </a:lnTo>
                  <a:lnTo>
                    <a:pt x="141919" y="1246547"/>
                  </a:lnTo>
                  <a:lnTo>
                    <a:pt x="170674" y="1280810"/>
                  </a:lnTo>
                  <a:lnTo>
                    <a:pt x="201717" y="1313689"/>
                  </a:lnTo>
                  <a:lnTo>
                    <a:pt x="234956" y="1345092"/>
                  </a:lnTo>
                  <a:lnTo>
                    <a:pt x="270301" y="1374931"/>
                  </a:lnTo>
                  <a:lnTo>
                    <a:pt x="307663" y="1403113"/>
                  </a:lnTo>
                  <a:lnTo>
                    <a:pt x="346952" y="1429550"/>
                  </a:lnTo>
                  <a:lnTo>
                    <a:pt x="388076" y="1454151"/>
                  </a:lnTo>
                  <a:lnTo>
                    <a:pt x="430946" y="1476826"/>
                  </a:lnTo>
                  <a:lnTo>
                    <a:pt x="475472" y="1497484"/>
                  </a:lnTo>
                  <a:lnTo>
                    <a:pt x="521563" y="1516036"/>
                  </a:lnTo>
                  <a:lnTo>
                    <a:pt x="569130" y="1532391"/>
                  </a:lnTo>
                  <a:lnTo>
                    <a:pt x="618081" y="1546459"/>
                  </a:lnTo>
                  <a:lnTo>
                    <a:pt x="668327" y="1558151"/>
                  </a:lnTo>
                  <a:lnTo>
                    <a:pt x="719778" y="1567374"/>
                  </a:lnTo>
                  <a:lnTo>
                    <a:pt x="772344" y="1574041"/>
                  </a:lnTo>
                  <a:lnTo>
                    <a:pt x="821163" y="1577483"/>
                  </a:lnTo>
                  <a:lnTo>
                    <a:pt x="868973" y="1577915"/>
                  </a:lnTo>
                  <a:lnTo>
                    <a:pt x="915703" y="1575410"/>
                  </a:lnTo>
                  <a:lnTo>
                    <a:pt x="961281" y="1570044"/>
                  </a:lnTo>
                  <a:lnTo>
                    <a:pt x="1005637" y="1561890"/>
                  </a:lnTo>
                  <a:lnTo>
                    <a:pt x="1048700" y="1551024"/>
                  </a:lnTo>
                  <a:lnTo>
                    <a:pt x="1090400" y="1537520"/>
                  </a:lnTo>
                  <a:lnTo>
                    <a:pt x="1130666" y="1521454"/>
                  </a:lnTo>
                  <a:lnTo>
                    <a:pt x="1169427" y="1502900"/>
                  </a:lnTo>
                  <a:lnTo>
                    <a:pt x="1206613" y="1481932"/>
                  </a:lnTo>
                  <a:lnTo>
                    <a:pt x="1242153" y="1458626"/>
                  </a:lnTo>
                  <a:lnTo>
                    <a:pt x="1275976" y="1433056"/>
                  </a:lnTo>
                  <a:lnTo>
                    <a:pt x="1308011" y="1405297"/>
                  </a:lnTo>
                  <a:lnTo>
                    <a:pt x="1338189" y="1375424"/>
                  </a:lnTo>
                  <a:lnTo>
                    <a:pt x="1366437" y="1343511"/>
                  </a:lnTo>
                  <a:lnTo>
                    <a:pt x="1392686" y="1309633"/>
                  </a:lnTo>
                  <a:lnTo>
                    <a:pt x="1416865" y="1273865"/>
                  </a:lnTo>
                  <a:lnTo>
                    <a:pt x="1438903" y="1236282"/>
                  </a:lnTo>
                  <a:lnTo>
                    <a:pt x="1458730" y="1196959"/>
                  </a:lnTo>
                  <a:lnTo>
                    <a:pt x="1476274" y="1155969"/>
                  </a:lnTo>
                  <a:lnTo>
                    <a:pt x="1491466" y="1113388"/>
                  </a:lnTo>
                  <a:lnTo>
                    <a:pt x="1504233" y="1069291"/>
                  </a:lnTo>
                  <a:lnTo>
                    <a:pt x="1514507" y="1023753"/>
                  </a:lnTo>
                  <a:lnTo>
                    <a:pt x="1522215" y="976847"/>
                  </a:lnTo>
                  <a:lnTo>
                    <a:pt x="1527288" y="928650"/>
                  </a:lnTo>
                  <a:lnTo>
                    <a:pt x="1529655" y="879235"/>
                  </a:lnTo>
                  <a:lnTo>
                    <a:pt x="1529245" y="828678"/>
                  </a:lnTo>
                  <a:lnTo>
                    <a:pt x="1525987" y="777052"/>
                  </a:lnTo>
                  <a:lnTo>
                    <a:pt x="1519883" y="723584"/>
                  </a:lnTo>
                  <a:lnTo>
                    <a:pt x="1511383" y="671364"/>
                  </a:lnTo>
                  <a:lnTo>
                    <a:pt x="1500569" y="620472"/>
                  </a:lnTo>
                  <a:lnTo>
                    <a:pt x="1487520" y="570990"/>
                  </a:lnTo>
                  <a:lnTo>
                    <a:pt x="1472318" y="522997"/>
                  </a:lnTo>
                  <a:lnTo>
                    <a:pt x="1455042" y="476574"/>
                  </a:lnTo>
                  <a:lnTo>
                    <a:pt x="1435774" y="431802"/>
                  </a:lnTo>
                  <a:lnTo>
                    <a:pt x="1414593" y="388761"/>
                  </a:lnTo>
                  <a:lnTo>
                    <a:pt x="1391581" y="347532"/>
                  </a:lnTo>
                  <a:lnTo>
                    <a:pt x="1366818" y="308196"/>
                  </a:lnTo>
                  <a:lnTo>
                    <a:pt x="1340385" y="270832"/>
                  </a:lnTo>
                  <a:lnTo>
                    <a:pt x="1312361" y="235522"/>
                  </a:lnTo>
                  <a:lnTo>
                    <a:pt x="1282829" y="202346"/>
                  </a:lnTo>
                  <a:lnTo>
                    <a:pt x="1251867" y="171384"/>
                  </a:lnTo>
                  <a:lnTo>
                    <a:pt x="1219557" y="142717"/>
                  </a:lnTo>
                  <a:lnTo>
                    <a:pt x="1185979" y="116426"/>
                  </a:lnTo>
                  <a:lnTo>
                    <a:pt x="1151214" y="92592"/>
                  </a:lnTo>
                  <a:lnTo>
                    <a:pt x="1115342" y="71293"/>
                  </a:lnTo>
                  <a:lnTo>
                    <a:pt x="1078444" y="52612"/>
                  </a:lnTo>
                  <a:lnTo>
                    <a:pt x="1040601" y="36629"/>
                  </a:lnTo>
                  <a:lnTo>
                    <a:pt x="1001893" y="23425"/>
                  </a:lnTo>
                  <a:lnTo>
                    <a:pt x="962400" y="13079"/>
                  </a:lnTo>
                  <a:lnTo>
                    <a:pt x="922203" y="5672"/>
                  </a:lnTo>
                  <a:lnTo>
                    <a:pt x="881382" y="1286"/>
                  </a:lnTo>
                  <a:lnTo>
                    <a:pt x="840019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30146" y="2134987"/>
              <a:ext cx="1847486" cy="1721990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9776644" y="4069667"/>
            <a:ext cx="1365885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96875" marR="5080" indent="-384810">
              <a:lnSpc>
                <a:spcPct val="79200"/>
              </a:lnSpc>
              <a:spcBef>
                <a:spcPts val="600"/>
              </a:spcBef>
            </a:pP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актуальная </a:t>
            </a:r>
            <a:r>
              <a:rPr sz="2000" spc="-20" dirty="0">
                <a:solidFill>
                  <a:srgbClr val="202124"/>
                </a:solidFill>
                <a:latin typeface="Arial"/>
                <a:cs typeface="Arial"/>
              </a:rPr>
              <a:t>тема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692068" y="5373616"/>
            <a:ext cx="6506209" cy="1111885"/>
          </a:xfrm>
          <a:custGeom>
            <a:avLst/>
            <a:gdLst/>
            <a:ahLst/>
            <a:cxnLst/>
            <a:rect l="l" t="t" r="r" b="b"/>
            <a:pathLst>
              <a:path w="6506209" h="1111885">
                <a:moveTo>
                  <a:pt x="6106680" y="0"/>
                </a:moveTo>
                <a:lnTo>
                  <a:pt x="399046" y="0"/>
                </a:lnTo>
                <a:lnTo>
                  <a:pt x="386956" y="416750"/>
                </a:lnTo>
                <a:lnTo>
                  <a:pt x="60464" y="405168"/>
                </a:lnTo>
                <a:lnTo>
                  <a:pt x="0" y="1099743"/>
                </a:lnTo>
                <a:lnTo>
                  <a:pt x="6505727" y="1111313"/>
                </a:lnTo>
                <a:lnTo>
                  <a:pt x="6505727" y="474624"/>
                </a:lnTo>
                <a:lnTo>
                  <a:pt x="6191326" y="474624"/>
                </a:lnTo>
                <a:lnTo>
                  <a:pt x="61066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3075625" y="5472005"/>
            <a:ext cx="5823585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900"/>
              </a:lnSpc>
              <a:spcBef>
                <a:spcPts val="100"/>
              </a:spcBef>
              <a:tabLst>
                <a:tab pos="4751070" algn="l"/>
              </a:tabLst>
            </a:pP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Увы,</a:t>
            </a:r>
            <a:r>
              <a:rPr sz="2900" b="1" spc="-105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мы</a:t>
            </a:r>
            <a:r>
              <a:rPr sz="2900" b="1" spc="-90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 err="1">
                <a:solidFill>
                  <a:srgbClr val="9ECE67"/>
                </a:solidFill>
                <a:latin typeface="Arial"/>
                <a:cs typeface="Arial"/>
              </a:rPr>
              <a:t>готовы</a:t>
            </a:r>
            <a:r>
              <a:rPr sz="2900" b="1" spc="-90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spc="-10" dirty="0" err="1" smtClean="0">
                <a:solidFill>
                  <a:srgbClr val="9ECE67"/>
                </a:solidFill>
                <a:latin typeface="Arial"/>
                <a:cs typeface="Arial"/>
              </a:rPr>
              <a:t>сделать</a:t>
            </a:r>
            <a:r>
              <a:rPr lang="ru-RU" sz="2900" b="1" spc="-10" dirty="0" smtClean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3500" b="1" spc="-20" dirty="0" smtClean="0">
                <a:solidFill>
                  <a:srgbClr val="9ECE67"/>
                </a:solidFill>
                <a:latin typeface="Arial"/>
                <a:cs typeface="Arial"/>
              </a:rPr>
              <a:t>ВСЁ</a:t>
            </a:r>
            <a:r>
              <a:rPr sz="3500" b="1" spc="-20" dirty="0">
                <a:solidFill>
                  <a:srgbClr val="9ECE67"/>
                </a:solidFill>
                <a:latin typeface="Arial"/>
                <a:cs typeface="Arial"/>
              </a:rPr>
              <a:t>,</a:t>
            </a:r>
            <a:endParaRPr sz="3500" dirty="0">
              <a:latin typeface="Arial"/>
              <a:cs typeface="Arial"/>
            </a:endParaRPr>
          </a:p>
          <a:p>
            <a:pPr algn="ctr">
              <a:lnSpc>
                <a:spcPts val="3180"/>
              </a:lnSpc>
            </a:pP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что</a:t>
            </a:r>
            <a:r>
              <a:rPr sz="2900" b="1" spc="-45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просят</a:t>
            </a:r>
            <a:r>
              <a:rPr sz="2900" b="1" spc="-40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от</a:t>
            </a:r>
            <a:r>
              <a:rPr sz="2900" b="1" spc="-40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нас</a:t>
            </a:r>
            <a:r>
              <a:rPr sz="2900" b="1" spc="-40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spc="-10" dirty="0">
                <a:solidFill>
                  <a:srgbClr val="9ECE67"/>
                </a:solidFill>
                <a:latin typeface="Arial"/>
                <a:cs typeface="Arial"/>
              </a:rPr>
              <a:t>мошенники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6" name="object 26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6B199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783262" y="4007619"/>
            <a:ext cx="685165" cy="686435"/>
            <a:chOff x="783262" y="4007619"/>
            <a:chExt cx="685165" cy="686435"/>
          </a:xfrm>
        </p:grpSpPr>
        <p:sp>
          <p:nvSpPr>
            <p:cNvPr id="4" name="object 4"/>
            <p:cNvSpPr/>
            <p:nvPr/>
          </p:nvSpPr>
          <p:spPr>
            <a:xfrm>
              <a:off x="789612" y="4013969"/>
              <a:ext cx="672465" cy="673735"/>
            </a:xfrm>
            <a:custGeom>
              <a:avLst/>
              <a:gdLst/>
              <a:ahLst/>
              <a:cxnLst/>
              <a:rect l="l" t="t" r="r" b="b"/>
              <a:pathLst>
                <a:path w="672465" h="673735">
                  <a:moveTo>
                    <a:pt x="336697" y="0"/>
                  </a:moveTo>
                  <a:lnTo>
                    <a:pt x="335617" y="0"/>
                  </a:lnTo>
                  <a:lnTo>
                    <a:pt x="288558" y="3302"/>
                  </a:lnTo>
                  <a:lnTo>
                    <a:pt x="242747" y="13047"/>
                  </a:lnTo>
                  <a:lnTo>
                    <a:pt x="198863" y="28987"/>
                  </a:lnTo>
                  <a:lnTo>
                    <a:pt x="157585" y="50878"/>
                  </a:lnTo>
                  <a:lnTo>
                    <a:pt x="119590" y="78473"/>
                  </a:lnTo>
                  <a:lnTo>
                    <a:pt x="98318" y="97891"/>
                  </a:lnTo>
                  <a:lnTo>
                    <a:pt x="97797" y="98374"/>
                  </a:lnTo>
                  <a:lnTo>
                    <a:pt x="65284" y="136054"/>
                  </a:lnTo>
                  <a:lnTo>
                    <a:pt x="39257" y="177070"/>
                  </a:lnTo>
                  <a:lnTo>
                    <a:pt x="19715" y="220682"/>
                  </a:lnTo>
                  <a:lnTo>
                    <a:pt x="6658" y="266150"/>
                  </a:lnTo>
                  <a:lnTo>
                    <a:pt x="86" y="312732"/>
                  </a:lnTo>
                  <a:lnTo>
                    <a:pt x="0" y="359689"/>
                  </a:lnTo>
                  <a:lnTo>
                    <a:pt x="6398" y="406280"/>
                  </a:lnTo>
                  <a:lnTo>
                    <a:pt x="19282" y="451765"/>
                  </a:lnTo>
                  <a:lnTo>
                    <a:pt x="38651" y="495403"/>
                  </a:lnTo>
                  <a:lnTo>
                    <a:pt x="64505" y="536455"/>
                  </a:lnTo>
                  <a:lnTo>
                    <a:pt x="96844" y="574179"/>
                  </a:lnTo>
                  <a:lnTo>
                    <a:pt x="137662" y="609091"/>
                  </a:lnTo>
                  <a:lnTo>
                    <a:pt x="183623" y="637070"/>
                  </a:lnTo>
                  <a:lnTo>
                    <a:pt x="230486" y="656450"/>
                  </a:lnTo>
                  <a:lnTo>
                    <a:pt x="268688" y="666519"/>
                  </a:lnTo>
                  <a:lnTo>
                    <a:pt x="307766" y="672160"/>
                  </a:lnTo>
                  <a:lnTo>
                    <a:pt x="335896" y="673341"/>
                  </a:lnTo>
                  <a:lnTo>
                    <a:pt x="339846" y="673341"/>
                  </a:lnTo>
                  <a:lnTo>
                    <a:pt x="388687" y="669208"/>
                  </a:lnTo>
                  <a:lnTo>
                    <a:pt x="428679" y="660376"/>
                  </a:lnTo>
                  <a:lnTo>
                    <a:pt x="452954" y="651823"/>
                  </a:lnTo>
                  <a:lnTo>
                    <a:pt x="337841" y="651823"/>
                  </a:lnTo>
                  <a:lnTo>
                    <a:pt x="328530" y="651738"/>
                  </a:lnTo>
                  <a:lnTo>
                    <a:pt x="272962" y="645469"/>
                  </a:lnTo>
                  <a:lnTo>
                    <a:pt x="225959" y="632128"/>
                  </a:lnTo>
                  <a:lnTo>
                    <a:pt x="171227" y="605636"/>
                  </a:lnTo>
                  <a:lnTo>
                    <a:pt x="130541" y="576150"/>
                  </a:lnTo>
                  <a:lnTo>
                    <a:pt x="81807" y="523712"/>
                  </a:lnTo>
                  <a:lnTo>
                    <a:pt x="57599" y="485281"/>
                  </a:lnTo>
                  <a:lnTo>
                    <a:pt x="39462" y="444431"/>
                  </a:lnTo>
                  <a:lnTo>
                    <a:pt x="27393" y="401854"/>
                  </a:lnTo>
                  <a:lnTo>
                    <a:pt x="21528" y="359232"/>
                  </a:lnTo>
                  <a:lnTo>
                    <a:pt x="21458" y="314300"/>
                  </a:lnTo>
                  <a:lnTo>
                    <a:pt x="27589" y="270710"/>
                  </a:lnTo>
                  <a:lnTo>
                    <a:pt x="39786" y="228170"/>
                  </a:lnTo>
                  <a:lnTo>
                    <a:pt x="58047" y="187374"/>
                  </a:lnTo>
                  <a:lnTo>
                    <a:pt x="82371" y="149017"/>
                  </a:lnTo>
                  <a:lnTo>
                    <a:pt x="112757" y="113791"/>
                  </a:lnTo>
                  <a:lnTo>
                    <a:pt x="113265" y="113322"/>
                  </a:lnTo>
                  <a:lnTo>
                    <a:pt x="118316" y="108402"/>
                  </a:lnTo>
                  <a:lnTo>
                    <a:pt x="178347" y="63475"/>
                  </a:lnTo>
                  <a:lnTo>
                    <a:pt x="227873" y="40441"/>
                  </a:lnTo>
                  <a:lnTo>
                    <a:pt x="280709" y="26291"/>
                  </a:lnTo>
                  <a:lnTo>
                    <a:pt x="335617" y="21475"/>
                  </a:lnTo>
                  <a:lnTo>
                    <a:pt x="452469" y="21475"/>
                  </a:lnTo>
                  <a:lnTo>
                    <a:pt x="441030" y="16696"/>
                  </a:lnTo>
                  <a:lnTo>
                    <a:pt x="389898" y="4298"/>
                  </a:lnTo>
                  <a:lnTo>
                    <a:pt x="336697" y="0"/>
                  </a:lnTo>
                  <a:close/>
                </a:path>
                <a:path w="672465" h="673735">
                  <a:moveTo>
                    <a:pt x="499447" y="606259"/>
                  </a:moveTo>
                  <a:lnTo>
                    <a:pt x="461315" y="625968"/>
                  </a:lnTo>
                  <a:lnTo>
                    <a:pt x="424498" y="639233"/>
                  </a:lnTo>
                  <a:lnTo>
                    <a:pt x="386242" y="647849"/>
                  </a:lnTo>
                  <a:lnTo>
                    <a:pt x="347072" y="651662"/>
                  </a:lnTo>
                  <a:lnTo>
                    <a:pt x="337841" y="651823"/>
                  </a:lnTo>
                  <a:lnTo>
                    <a:pt x="452954" y="651823"/>
                  </a:lnTo>
                  <a:lnTo>
                    <a:pt x="467229" y="646793"/>
                  </a:lnTo>
                  <a:lnTo>
                    <a:pt x="503816" y="628611"/>
                  </a:lnTo>
                  <a:lnTo>
                    <a:pt x="643710" y="628611"/>
                  </a:lnTo>
                  <a:lnTo>
                    <a:pt x="643087" y="624179"/>
                  </a:lnTo>
                  <a:lnTo>
                    <a:pt x="621392" y="624179"/>
                  </a:lnTo>
                  <a:lnTo>
                    <a:pt x="499447" y="606259"/>
                  </a:lnTo>
                  <a:close/>
                </a:path>
                <a:path w="672465" h="673735">
                  <a:moveTo>
                    <a:pt x="643710" y="628611"/>
                  </a:moveTo>
                  <a:lnTo>
                    <a:pt x="503816" y="628611"/>
                  </a:lnTo>
                  <a:lnTo>
                    <a:pt x="646665" y="649617"/>
                  </a:lnTo>
                  <a:lnTo>
                    <a:pt x="643710" y="628611"/>
                  </a:lnTo>
                  <a:close/>
                </a:path>
                <a:path w="672465" h="673735">
                  <a:moveTo>
                    <a:pt x="452469" y="21475"/>
                  </a:moveTo>
                  <a:lnTo>
                    <a:pt x="336671" y="21475"/>
                  </a:lnTo>
                  <a:lnTo>
                    <a:pt x="386459" y="25506"/>
                  </a:lnTo>
                  <a:lnTo>
                    <a:pt x="434316" y="37116"/>
                  </a:lnTo>
                  <a:lnTo>
                    <a:pt x="479542" y="56013"/>
                  </a:lnTo>
                  <a:lnTo>
                    <a:pt x="521438" y="81906"/>
                  </a:lnTo>
                  <a:lnTo>
                    <a:pt x="559302" y="114503"/>
                  </a:lnTo>
                  <a:lnTo>
                    <a:pt x="591185" y="152014"/>
                  </a:lnTo>
                  <a:lnTo>
                    <a:pt x="616859" y="194221"/>
                  </a:lnTo>
                  <a:lnTo>
                    <a:pt x="634994" y="238074"/>
                  </a:lnTo>
                  <a:lnTo>
                    <a:pt x="648432" y="297881"/>
                  </a:lnTo>
                  <a:lnTo>
                    <a:pt x="650719" y="328414"/>
                  </a:lnTo>
                  <a:lnTo>
                    <a:pt x="650031" y="359232"/>
                  </a:lnTo>
                  <a:lnTo>
                    <a:pt x="638825" y="423525"/>
                  </a:lnTo>
                  <a:lnTo>
                    <a:pt x="619291" y="474668"/>
                  </a:lnTo>
                  <a:lnTo>
                    <a:pt x="604222" y="502132"/>
                  </a:lnTo>
                  <a:lnTo>
                    <a:pt x="621392" y="624179"/>
                  </a:lnTo>
                  <a:lnTo>
                    <a:pt x="643087" y="624179"/>
                  </a:lnTo>
                  <a:lnTo>
                    <a:pt x="626549" y="506628"/>
                  </a:lnTo>
                  <a:lnTo>
                    <a:pt x="639850" y="481491"/>
                  </a:lnTo>
                  <a:lnTo>
                    <a:pt x="659746" y="428493"/>
                  </a:lnTo>
                  <a:lnTo>
                    <a:pt x="668007" y="390948"/>
                  </a:lnTo>
                  <a:lnTo>
                    <a:pt x="672194" y="327831"/>
                  </a:lnTo>
                  <a:lnTo>
                    <a:pt x="669751" y="295233"/>
                  </a:lnTo>
                  <a:lnTo>
                    <a:pt x="655403" y="231393"/>
                  </a:lnTo>
                  <a:lnTo>
                    <a:pt x="636023" y="184530"/>
                  </a:lnTo>
                  <a:lnTo>
                    <a:pt x="608596" y="139436"/>
                  </a:lnTo>
                  <a:lnTo>
                    <a:pt x="574529" y="99352"/>
                  </a:lnTo>
                  <a:lnTo>
                    <a:pt x="534093" y="64536"/>
                  </a:lnTo>
                  <a:lnTo>
                    <a:pt x="489344" y="36880"/>
                  </a:lnTo>
                  <a:lnTo>
                    <a:pt x="452469" y="21475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789612" y="4013969"/>
              <a:ext cx="672465" cy="673735"/>
            </a:xfrm>
            <a:custGeom>
              <a:avLst/>
              <a:gdLst/>
              <a:ahLst/>
              <a:cxnLst/>
              <a:rect l="l" t="t" r="r" b="b"/>
              <a:pathLst>
                <a:path w="672465" h="673735">
                  <a:moveTo>
                    <a:pt x="499447" y="606259"/>
                  </a:moveTo>
                  <a:lnTo>
                    <a:pt x="461315" y="625968"/>
                  </a:lnTo>
                  <a:lnTo>
                    <a:pt x="424498" y="639233"/>
                  </a:lnTo>
                  <a:lnTo>
                    <a:pt x="386242" y="647849"/>
                  </a:lnTo>
                  <a:lnTo>
                    <a:pt x="347072" y="651662"/>
                  </a:lnTo>
                  <a:lnTo>
                    <a:pt x="337841" y="651823"/>
                  </a:lnTo>
                  <a:lnTo>
                    <a:pt x="328530" y="651738"/>
                  </a:lnTo>
                  <a:lnTo>
                    <a:pt x="272962" y="645469"/>
                  </a:lnTo>
                  <a:lnTo>
                    <a:pt x="225959" y="632128"/>
                  </a:lnTo>
                  <a:lnTo>
                    <a:pt x="171227" y="605636"/>
                  </a:lnTo>
                  <a:lnTo>
                    <a:pt x="130541" y="576150"/>
                  </a:lnTo>
                  <a:lnTo>
                    <a:pt x="81807" y="523712"/>
                  </a:lnTo>
                  <a:lnTo>
                    <a:pt x="57599" y="485281"/>
                  </a:lnTo>
                  <a:lnTo>
                    <a:pt x="39462" y="444431"/>
                  </a:lnTo>
                  <a:lnTo>
                    <a:pt x="27393" y="401854"/>
                  </a:lnTo>
                  <a:lnTo>
                    <a:pt x="21392" y="358246"/>
                  </a:lnTo>
                  <a:lnTo>
                    <a:pt x="21458" y="314300"/>
                  </a:lnTo>
                  <a:lnTo>
                    <a:pt x="27589" y="270710"/>
                  </a:lnTo>
                  <a:lnTo>
                    <a:pt x="39786" y="228170"/>
                  </a:lnTo>
                  <a:lnTo>
                    <a:pt x="58047" y="187374"/>
                  </a:lnTo>
                  <a:lnTo>
                    <a:pt x="82371" y="149017"/>
                  </a:lnTo>
                  <a:lnTo>
                    <a:pt x="112757" y="113791"/>
                  </a:lnTo>
                  <a:lnTo>
                    <a:pt x="113265" y="113322"/>
                  </a:lnTo>
                  <a:lnTo>
                    <a:pt x="118316" y="108402"/>
                  </a:lnTo>
                  <a:lnTo>
                    <a:pt x="178347" y="63475"/>
                  </a:lnTo>
                  <a:lnTo>
                    <a:pt x="227873" y="40441"/>
                  </a:lnTo>
                  <a:lnTo>
                    <a:pt x="280709" y="26291"/>
                  </a:lnTo>
                  <a:lnTo>
                    <a:pt x="335617" y="21475"/>
                  </a:lnTo>
                  <a:lnTo>
                    <a:pt x="336671" y="21475"/>
                  </a:lnTo>
                  <a:lnTo>
                    <a:pt x="386459" y="25506"/>
                  </a:lnTo>
                  <a:lnTo>
                    <a:pt x="434316" y="37116"/>
                  </a:lnTo>
                  <a:lnTo>
                    <a:pt x="479542" y="56013"/>
                  </a:lnTo>
                  <a:lnTo>
                    <a:pt x="521438" y="81906"/>
                  </a:lnTo>
                  <a:lnTo>
                    <a:pt x="559302" y="114503"/>
                  </a:lnTo>
                  <a:lnTo>
                    <a:pt x="591185" y="152014"/>
                  </a:lnTo>
                  <a:lnTo>
                    <a:pt x="616859" y="194221"/>
                  </a:lnTo>
                  <a:lnTo>
                    <a:pt x="634994" y="238074"/>
                  </a:lnTo>
                  <a:lnTo>
                    <a:pt x="648432" y="297881"/>
                  </a:lnTo>
                  <a:lnTo>
                    <a:pt x="650719" y="328414"/>
                  </a:lnTo>
                  <a:lnTo>
                    <a:pt x="650031" y="359232"/>
                  </a:lnTo>
                  <a:lnTo>
                    <a:pt x="638825" y="423525"/>
                  </a:lnTo>
                  <a:lnTo>
                    <a:pt x="619291" y="474668"/>
                  </a:lnTo>
                  <a:lnTo>
                    <a:pt x="604222" y="502132"/>
                  </a:lnTo>
                  <a:lnTo>
                    <a:pt x="621392" y="624179"/>
                  </a:lnTo>
                  <a:lnTo>
                    <a:pt x="499447" y="606259"/>
                  </a:lnTo>
                  <a:close/>
                </a:path>
                <a:path w="672465" h="673735">
                  <a:moveTo>
                    <a:pt x="335896" y="673341"/>
                  </a:moveTo>
                  <a:lnTo>
                    <a:pt x="339846" y="673341"/>
                  </a:lnTo>
                  <a:lnTo>
                    <a:pt x="343783" y="673265"/>
                  </a:lnTo>
                  <a:lnTo>
                    <a:pt x="388687" y="669208"/>
                  </a:lnTo>
                  <a:lnTo>
                    <a:pt x="428679" y="660376"/>
                  </a:lnTo>
                  <a:lnTo>
                    <a:pt x="467229" y="646793"/>
                  </a:lnTo>
                  <a:lnTo>
                    <a:pt x="503816" y="628611"/>
                  </a:lnTo>
                  <a:lnTo>
                    <a:pt x="646665" y="649617"/>
                  </a:lnTo>
                  <a:lnTo>
                    <a:pt x="626549" y="506628"/>
                  </a:lnTo>
                  <a:lnTo>
                    <a:pt x="639850" y="481491"/>
                  </a:lnTo>
                  <a:lnTo>
                    <a:pt x="650926" y="455418"/>
                  </a:lnTo>
                  <a:lnTo>
                    <a:pt x="666274" y="400799"/>
                  </a:lnTo>
                  <a:lnTo>
                    <a:pt x="671469" y="360730"/>
                  </a:lnTo>
                  <a:lnTo>
                    <a:pt x="672194" y="327831"/>
                  </a:lnTo>
                  <a:lnTo>
                    <a:pt x="669751" y="295233"/>
                  </a:lnTo>
                  <a:lnTo>
                    <a:pt x="655403" y="231393"/>
                  </a:lnTo>
                  <a:lnTo>
                    <a:pt x="636023" y="184530"/>
                  </a:lnTo>
                  <a:lnTo>
                    <a:pt x="608596" y="139436"/>
                  </a:lnTo>
                  <a:lnTo>
                    <a:pt x="574529" y="99352"/>
                  </a:lnTo>
                  <a:lnTo>
                    <a:pt x="534093" y="64536"/>
                  </a:lnTo>
                  <a:lnTo>
                    <a:pt x="489344" y="36880"/>
                  </a:lnTo>
                  <a:lnTo>
                    <a:pt x="441030" y="16696"/>
                  </a:lnTo>
                  <a:lnTo>
                    <a:pt x="389898" y="4298"/>
                  </a:lnTo>
                  <a:lnTo>
                    <a:pt x="336697" y="0"/>
                  </a:lnTo>
                  <a:lnTo>
                    <a:pt x="335617" y="0"/>
                  </a:lnTo>
                  <a:lnTo>
                    <a:pt x="288558" y="3302"/>
                  </a:lnTo>
                  <a:lnTo>
                    <a:pt x="242747" y="13047"/>
                  </a:lnTo>
                  <a:lnTo>
                    <a:pt x="198863" y="28987"/>
                  </a:lnTo>
                  <a:lnTo>
                    <a:pt x="157585" y="50878"/>
                  </a:lnTo>
                  <a:lnTo>
                    <a:pt x="119590" y="78473"/>
                  </a:lnTo>
                  <a:lnTo>
                    <a:pt x="98318" y="97891"/>
                  </a:lnTo>
                  <a:lnTo>
                    <a:pt x="97797" y="98374"/>
                  </a:lnTo>
                  <a:lnTo>
                    <a:pt x="65284" y="136054"/>
                  </a:lnTo>
                  <a:lnTo>
                    <a:pt x="39257" y="177070"/>
                  </a:lnTo>
                  <a:lnTo>
                    <a:pt x="19715" y="220682"/>
                  </a:lnTo>
                  <a:lnTo>
                    <a:pt x="6658" y="266150"/>
                  </a:lnTo>
                  <a:lnTo>
                    <a:pt x="86" y="312732"/>
                  </a:lnTo>
                  <a:lnTo>
                    <a:pt x="0" y="359689"/>
                  </a:lnTo>
                  <a:lnTo>
                    <a:pt x="6398" y="406280"/>
                  </a:lnTo>
                  <a:lnTo>
                    <a:pt x="19282" y="451765"/>
                  </a:lnTo>
                  <a:lnTo>
                    <a:pt x="38651" y="495403"/>
                  </a:lnTo>
                  <a:lnTo>
                    <a:pt x="64505" y="536455"/>
                  </a:lnTo>
                  <a:lnTo>
                    <a:pt x="96844" y="574179"/>
                  </a:lnTo>
                  <a:lnTo>
                    <a:pt x="137662" y="609091"/>
                  </a:lnTo>
                  <a:lnTo>
                    <a:pt x="183623" y="637070"/>
                  </a:lnTo>
                  <a:lnTo>
                    <a:pt x="230486" y="656450"/>
                  </a:lnTo>
                  <a:lnTo>
                    <a:pt x="268688" y="666519"/>
                  </a:lnTo>
                  <a:lnTo>
                    <a:pt x="307766" y="672160"/>
                  </a:lnTo>
                  <a:lnTo>
                    <a:pt x="328997" y="673267"/>
                  </a:lnTo>
                  <a:lnTo>
                    <a:pt x="335896" y="673341"/>
                  </a:lnTo>
                  <a:close/>
                </a:path>
              </a:pathLst>
            </a:custGeom>
            <a:ln w="12700">
              <a:solidFill>
                <a:srgbClr val="00683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174783" y="421968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95453" y="0"/>
                  </a:move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10" y="16116"/>
                  </a:lnTo>
                  <a:lnTo>
                    <a:pt x="68014" y="22826"/>
                  </a:lnTo>
                  <a:lnTo>
                    <a:pt x="59861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5334" y="0"/>
                  </a:lnTo>
                  <a:lnTo>
                    <a:pt x="0" y="6426"/>
                  </a:lnTo>
                  <a:lnTo>
                    <a:pt x="19527" y="39730"/>
                  </a:lnTo>
                  <a:lnTo>
                    <a:pt x="50393" y="50330"/>
                  </a:lnTo>
                  <a:lnTo>
                    <a:pt x="66985" y="47520"/>
                  </a:lnTo>
                  <a:lnTo>
                    <a:pt x="81259" y="39730"/>
                  </a:lnTo>
                  <a:lnTo>
                    <a:pt x="92254" y="27918"/>
                  </a:lnTo>
                  <a:lnTo>
                    <a:pt x="99009" y="13042"/>
                  </a:lnTo>
                  <a:lnTo>
                    <a:pt x="100787" y="6426"/>
                  </a:lnTo>
                  <a:lnTo>
                    <a:pt x="95453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174783" y="421968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50393" y="50330"/>
                  </a:moveTo>
                  <a:lnTo>
                    <a:pt x="92254" y="27918"/>
                  </a:lnTo>
                  <a:lnTo>
                    <a:pt x="100787" y="6426"/>
                  </a:lnTo>
                  <a:lnTo>
                    <a:pt x="95453" y="0"/>
                  </a:lnTo>
                  <a:lnTo>
                    <a:pt x="88607" y="0"/>
                  </a:lnTo>
                  <a:lnTo>
                    <a:pt x="88392" y="0"/>
                  </a:ln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10" y="16116"/>
                  </a:lnTo>
                  <a:lnTo>
                    <a:pt x="68014" y="22826"/>
                  </a:lnTo>
                  <a:lnTo>
                    <a:pt x="59861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12395" y="0"/>
                  </a:lnTo>
                  <a:lnTo>
                    <a:pt x="12179" y="0"/>
                  </a:lnTo>
                  <a:lnTo>
                    <a:pt x="5334" y="0"/>
                  </a:lnTo>
                  <a:lnTo>
                    <a:pt x="0" y="6426"/>
                  </a:lnTo>
                  <a:lnTo>
                    <a:pt x="1778" y="13042"/>
                  </a:lnTo>
                  <a:lnTo>
                    <a:pt x="8533" y="27918"/>
                  </a:lnTo>
                  <a:lnTo>
                    <a:pt x="19527" y="39730"/>
                  </a:lnTo>
                  <a:lnTo>
                    <a:pt x="33801" y="47520"/>
                  </a:lnTo>
                  <a:lnTo>
                    <a:pt x="50393" y="50330"/>
                  </a:lnTo>
                  <a:close/>
                </a:path>
              </a:pathLst>
            </a:custGeom>
            <a:ln w="12700">
              <a:solidFill>
                <a:srgbClr val="00683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975311" y="421968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95453" y="0"/>
                  </a:move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10" y="16116"/>
                  </a:lnTo>
                  <a:lnTo>
                    <a:pt x="68014" y="22826"/>
                  </a:lnTo>
                  <a:lnTo>
                    <a:pt x="59861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5334" y="0"/>
                  </a:lnTo>
                  <a:lnTo>
                    <a:pt x="0" y="6426"/>
                  </a:lnTo>
                  <a:lnTo>
                    <a:pt x="19527" y="39730"/>
                  </a:lnTo>
                  <a:lnTo>
                    <a:pt x="50393" y="50330"/>
                  </a:lnTo>
                  <a:lnTo>
                    <a:pt x="66985" y="47520"/>
                  </a:lnTo>
                  <a:lnTo>
                    <a:pt x="81259" y="39730"/>
                  </a:lnTo>
                  <a:lnTo>
                    <a:pt x="92254" y="27918"/>
                  </a:lnTo>
                  <a:lnTo>
                    <a:pt x="99009" y="13042"/>
                  </a:lnTo>
                  <a:lnTo>
                    <a:pt x="100787" y="6426"/>
                  </a:lnTo>
                  <a:lnTo>
                    <a:pt x="95453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975311" y="421968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50393" y="50330"/>
                  </a:moveTo>
                  <a:lnTo>
                    <a:pt x="92254" y="27918"/>
                  </a:lnTo>
                  <a:lnTo>
                    <a:pt x="100787" y="6426"/>
                  </a:lnTo>
                  <a:lnTo>
                    <a:pt x="95453" y="0"/>
                  </a:lnTo>
                  <a:lnTo>
                    <a:pt x="88607" y="0"/>
                  </a:lnTo>
                  <a:lnTo>
                    <a:pt x="88392" y="0"/>
                  </a:ln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10" y="16116"/>
                  </a:lnTo>
                  <a:lnTo>
                    <a:pt x="68014" y="22826"/>
                  </a:lnTo>
                  <a:lnTo>
                    <a:pt x="59861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12395" y="0"/>
                  </a:lnTo>
                  <a:lnTo>
                    <a:pt x="12179" y="0"/>
                  </a:lnTo>
                  <a:lnTo>
                    <a:pt x="5334" y="0"/>
                  </a:lnTo>
                  <a:lnTo>
                    <a:pt x="0" y="6426"/>
                  </a:lnTo>
                  <a:lnTo>
                    <a:pt x="1778" y="13042"/>
                  </a:lnTo>
                  <a:lnTo>
                    <a:pt x="8533" y="27918"/>
                  </a:lnTo>
                  <a:lnTo>
                    <a:pt x="19527" y="39730"/>
                  </a:lnTo>
                  <a:lnTo>
                    <a:pt x="33801" y="47520"/>
                  </a:lnTo>
                  <a:lnTo>
                    <a:pt x="50393" y="50330"/>
                  </a:lnTo>
                  <a:close/>
                </a:path>
              </a:pathLst>
            </a:custGeom>
            <a:ln w="12700">
              <a:solidFill>
                <a:srgbClr val="00683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948487" y="4408789"/>
              <a:ext cx="354330" cy="127000"/>
            </a:xfrm>
            <a:custGeom>
              <a:avLst/>
              <a:gdLst/>
              <a:ahLst/>
              <a:cxnLst/>
              <a:rect l="l" t="t" r="r" b="b"/>
              <a:pathLst>
                <a:path w="354330" h="127000">
                  <a:moveTo>
                    <a:pt x="11587" y="0"/>
                  </a:moveTo>
                  <a:lnTo>
                    <a:pt x="4724" y="5245"/>
                  </a:lnTo>
                  <a:lnTo>
                    <a:pt x="747" y="12544"/>
                  </a:lnTo>
                  <a:lnTo>
                    <a:pt x="0" y="20809"/>
                  </a:lnTo>
                  <a:lnTo>
                    <a:pt x="2824" y="28955"/>
                  </a:lnTo>
                  <a:lnTo>
                    <a:pt x="30781" y="64908"/>
                  </a:lnTo>
                  <a:lnTo>
                    <a:pt x="66159" y="93916"/>
                  </a:lnTo>
                  <a:lnTo>
                    <a:pt x="119151" y="118327"/>
                  </a:lnTo>
                  <a:lnTo>
                    <a:pt x="176953" y="126669"/>
                  </a:lnTo>
                  <a:lnTo>
                    <a:pt x="206261" y="124564"/>
                  </a:lnTo>
                  <a:lnTo>
                    <a:pt x="234756" y="118327"/>
                  </a:lnTo>
                  <a:lnTo>
                    <a:pt x="262048" y="108072"/>
                  </a:lnTo>
                  <a:lnTo>
                    <a:pt x="267297" y="105181"/>
                  </a:lnTo>
                  <a:lnTo>
                    <a:pt x="176953" y="105181"/>
                  </a:lnTo>
                  <a:lnTo>
                    <a:pt x="125629" y="97731"/>
                  </a:lnTo>
                  <a:lnTo>
                    <a:pt x="79125" y="76550"/>
                  </a:lnTo>
                  <a:lnTo>
                    <a:pt x="40193" y="43389"/>
                  </a:lnTo>
                  <a:lnTo>
                    <a:pt x="11587" y="0"/>
                  </a:lnTo>
                  <a:close/>
                </a:path>
                <a:path w="354330" h="127000">
                  <a:moveTo>
                    <a:pt x="342320" y="0"/>
                  </a:moveTo>
                  <a:lnTo>
                    <a:pt x="313713" y="43389"/>
                  </a:lnTo>
                  <a:lnTo>
                    <a:pt x="274781" y="76550"/>
                  </a:lnTo>
                  <a:lnTo>
                    <a:pt x="228277" y="97731"/>
                  </a:lnTo>
                  <a:lnTo>
                    <a:pt x="176953" y="105181"/>
                  </a:lnTo>
                  <a:lnTo>
                    <a:pt x="267297" y="105181"/>
                  </a:lnTo>
                  <a:lnTo>
                    <a:pt x="306297" y="80357"/>
                  </a:lnTo>
                  <a:lnTo>
                    <a:pt x="338099" y="47723"/>
                  </a:lnTo>
                  <a:lnTo>
                    <a:pt x="353907" y="20809"/>
                  </a:lnTo>
                  <a:lnTo>
                    <a:pt x="353160" y="12544"/>
                  </a:lnTo>
                  <a:lnTo>
                    <a:pt x="349183" y="5245"/>
                  </a:lnTo>
                  <a:lnTo>
                    <a:pt x="342320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48487" y="4408789"/>
              <a:ext cx="354330" cy="127000"/>
            </a:xfrm>
            <a:custGeom>
              <a:avLst/>
              <a:gdLst/>
              <a:ahLst/>
              <a:cxnLst/>
              <a:rect l="l" t="t" r="r" b="b"/>
              <a:pathLst>
                <a:path w="354330" h="127000">
                  <a:moveTo>
                    <a:pt x="176953" y="126669"/>
                  </a:moveTo>
                  <a:lnTo>
                    <a:pt x="234756" y="118327"/>
                  </a:lnTo>
                  <a:lnTo>
                    <a:pt x="287748" y="93916"/>
                  </a:lnTo>
                  <a:lnTo>
                    <a:pt x="323126" y="64908"/>
                  </a:lnTo>
                  <a:lnTo>
                    <a:pt x="351083" y="28955"/>
                  </a:lnTo>
                  <a:lnTo>
                    <a:pt x="353907" y="20809"/>
                  </a:lnTo>
                  <a:lnTo>
                    <a:pt x="353160" y="12544"/>
                  </a:lnTo>
                  <a:lnTo>
                    <a:pt x="349183" y="5245"/>
                  </a:lnTo>
                  <a:lnTo>
                    <a:pt x="342320" y="0"/>
                  </a:lnTo>
                  <a:lnTo>
                    <a:pt x="313713" y="43389"/>
                  </a:lnTo>
                  <a:lnTo>
                    <a:pt x="274781" y="76550"/>
                  </a:lnTo>
                  <a:lnTo>
                    <a:pt x="228277" y="97731"/>
                  </a:lnTo>
                  <a:lnTo>
                    <a:pt x="176953" y="105181"/>
                  </a:lnTo>
                  <a:lnTo>
                    <a:pt x="125629" y="97731"/>
                  </a:lnTo>
                  <a:lnTo>
                    <a:pt x="79125" y="76550"/>
                  </a:lnTo>
                  <a:lnTo>
                    <a:pt x="40193" y="43389"/>
                  </a:lnTo>
                  <a:lnTo>
                    <a:pt x="11587" y="0"/>
                  </a:lnTo>
                  <a:lnTo>
                    <a:pt x="4724" y="5245"/>
                  </a:lnTo>
                  <a:lnTo>
                    <a:pt x="747" y="12544"/>
                  </a:lnTo>
                  <a:lnTo>
                    <a:pt x="0" y="20809"/>
                  </a:lnTo>
                  <a:lnTo>
                    <a:pt x="2824" y="28955"/>
                  </a:lnTo>
                  <a:lnTo>
                    <a:pt x="30781" y="64908"/>
                  </a:lnTo>
                  <a:lnTo>
                    <a:pt x="66159" y="93916"/>
                  </a:lnTo>
                  <a:lnTo>
                    <a:pt x="119151" y="118327"/>
                  </a:lnTo>
                  <a:lnTo>
                    <a:pt x="147646" y="124564"/>
                  </a:lnTo>
                  <a:lnTo>
                    <a:pt x="176953" y="126669"/>
                  </a:lnTo>
                  <a:close/>
                </a:path>
              </a:pathLst>
            </a:custGeom>
            <a:ln w="12700">
              <a:solidFill>
                <a:srgbClr val="00683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8385311" y="4065969"/>
            <a:ext cx="685165" cy="686435"/>
            <a:chOff x="8385311" y="4065969"/>
            <a:chExt cx="685165" cy="686435"/>
          </a:xfrm>
        </p:grpSpPr>
        <p:sp>
          <p:nvSpPr>
            <p:cNvPr id="13" name="object 13"/>
            <p:cNvSpPr/>
            <p:nvPr/>
          </p:nvSpPr>
          <p:spPr>
            <a:xfrm>
              <a:off x="8391661" y="4072319"/>
              <a:ext cx="672465" cy="673735"/>
            </a:xfrm>
            <a:custGeom>
              <a:avLst/>
              <a:gdLst/>
              <a:ahLst/>
              <a:cxnLst/>
              <a:rect l="l" t="t" r="r" b="b"/>
              <a:pathLst>
                <a:path w="672465" h="673735">
                  <a:moveTo>
                    <a:pt x="218211" y="628611"/>
                  </a:moveTo>
                  <a:lnTo>
                    <a:pt x="168373" y="628611"/>
                  </a:lnTo>
                  <a:lnTo>
                    <a:pt x="204960" y="646793"/>
                  </a:lnTo>
                  <a:lnTo>
                    <a:pt x="243509" y="660376"/>
                  </a:lnTo>
                  <a:lnTo>
                    <a:pt x="283501" y="669208"/>
                  </a:lnTo>
                  <a:lnTo>
                    <a:pt x="324418" y="673138"/>
                  </a:lnTo>
                  <a:lnTo>
                    <a:pt x="332342" y="673341"/>
                  </a:lnTo>
                  <a:lnTo>
                    <a:pt x="336292" y="673341"/>
                  </a:lnTo>
                  <a:lnTo>
                    <a:pt x="384038" y="669900"/>
                  </a:lnTo>
                  <a:lnTo>
                    <a:pt x="422744" y="662032"/>
                  </a:lnTo>
                  <a:lnTo>
                    <a:pt x="454839" y="651823"/>
                  </a:lnTo>
                  <a:lnTo>
                    <a:pt x="334348" y="651823"/>
                  </a:lnTo>
                  <a:lnTo>
                    <a:pt x="325116" y="651662"/>
                  </a:lnTo>
                  <a:lnTo>
                    <a:pt x="285946" y="647849"/>
                  </a:lnTo>
                  <a:lnTo>
                    <a:pt x="247691" y="639233"/>
                  </a:lnTo>
                  <a:lnTo>
                    <a:pt x="218211" y="628611"/>
                  </a:lnTo>
                  <a:close/>
                </a:path>
                <a:path w="672465" h="673735">
                  <a:moveTo>
                    <a:pt x="452646" y="21475"/>
                  </a:moveTo>
                  <a:lnTo>
                    <a:pt x="336572" y="21475"/>
                  </a:lnTo>
                  <a:lnTo>
                    <a:pt x="391479" y="26291"/>
                  </a:lnTo>
                  <a:lnTo>
                    <a:pt x="444315" y="40441"/>
                  </a:lnTo>
                  <a:lnTo>
                    <a:pt x="493841" y="63475"/>
                  </a:lnTo>
                  <a:lnTo>
                    <a:pt x="538819" y="94945"/>
                  </a:lnTo>
                  <a:lnTo>
                    <a:pt x="558923" y="113322"/>
                  </a:lnTo>
                  <a:lnTo>
                    <a:pt x="559431" y="113791"/>
                  </a:lnTo>
                  <a:lnTo>
                    <a:pt x="589817" y="149017"/>
                  </a:lnTo>
                  <a:lnTo>
                    <a:pt x="614142" y="187374"/>
                  </a:lnTo>
                  <a:lnTo>
                    <a:pt x="632402" y="228170"/>
                  </a:lnTo>
                  <a:lnTo>
                    <a:pt x="644599" y="270710"/>
                  </a:lnTo>
                  <a:lnTo>
                    <a:pt x="650731" y="314300"/>
                  </a:lnTo>
                  <a:lnTo>
                    <a:pt x="650797" y="358246"/>
                  </a:lnTo>
                  <a:lnTo>
                    <a:pt x="644795" y="401854"/>
                  </a:lnTo>
                  <a:lnTo>
                    <a:pt x="632727" y="444431"/>
                  </a:lnTo>
                  <a:lnTo>
                    <a:pt x="614589" y="485281"/>
                  </a:lnTo>
                  <a:lnTo>
                    <a:pt x="590382" y="523712"/>
                  </a:lnTo>
                  <a:lnTo>
                    <a:pt x="560104" y="559028"/>
                  </a:lnTo>
                  <a:lnTo>
                    <a:pt x="521909" y="591704"/>
                  </a:lnTo>
                  <a:lnTo>
                    <a:pt x="478875" y="617893"/>
                  </a:lnTo>
                  <a:lnTo>
                    <a:pt x="435035" y="636028"/>
                  </a:lnTo>
                  <a:lnTo>
                    <a:pt x="380989" y="648635"/>
                  </a:lnTo>
                  <a:lnTo>
                    <a:pt x="334348" y="651823"/>
                  </a:lnTo>
                  <a:lnTo>
                    <a:pt x="454839" y="651823"/>
                  </a:lnTo>
                  <a:lnTo>
                    <a:pt x="512151" y="623975"/>
                  </a:lnTo>
                  <a:lnTo>
                    <a:pt x="555616" y="592475"/>
                  </a:lnTo>
                  <a:lnTo>
                    <a:pt x="607684" y="536455"/>
                  </a:lnTo>
                  <a:lnTo>
                    <a:pt x="633538" y="495403"/>
                  </a:lnTo>
                  <a:lnTo>
                    <a:pt x="652907" y="451765"/>
                  </a:lnTo>
                  <a:lnTo>
                    <a:pt x="665790" y="406280"/>
                  </a:lnTo>
                  <a:lnTo>
                    <a:pt x="672189" y="359689"/>
                  </a:lnTo>
                  <a:lnTo>
                    <a:pt x="672102" y="312732"/>
                  </a:lnTo>
                  <a:lnTo>
                    <a:pt x="665531" y="266150"/>
                  </a:lnTo>
                  <a:lnTo>
                    <a:pt x="652474" y="220682"/>
                  </a:lnTo>
                  <a:lnTo>
                    <a:pt x="632932" y="177070"/>
                  </a:lnTo>
                  <a:lnTo>
                    <a:pt x="606904" y="136054"/>
                  </a:lnTo>
                  <a:lnTo>
                    <a:pt x="574392" y="98374"/>
                  </a:lnTo>
                  <a:lnTo>
                    <a:pt x="573871" y="97891"/>
                  </a:lnTo>
                  <a:lnTo>
                    <a:pt x="568595" y="92760"/>
                  </a:lnTo>
                  <a:lnTo>
                    <a:pt x="514604" y="50878"/>
                  </a:lnTo>
                  <a:lnTo>
                    <a:pt x="473326" y="28987"/>
                  </a:lnTo>
                  <a:lnTo>
                    <a:pt x="452646" y="21475"/>
                  </a:lnTo>
                  <a:close/>
                </a:path>
                <a:path w="672465" h="673735">
                  <a:moveTo>
                    <a:pt x="336572" y="0"/>
                  </a:moveTo>
                  <a:lnTo>
                    <a:pt x="335492" y="0"/>
                  </a:lnTo>
                  <a:lnTo>
                    <a:pt x="282290" y="4303"/>
                  </a:lnTo>
                  <a:lnTo>
                    <a:pt x="231159" y="16702"/>
                  </a:lnTo>
                  <a:lnTo>
                    <a:pt x="182845" y="36884"/>
                  </a:lnTo>
                  <a:lnTo>
                    <a:pt x="138096" y="64537"/>
                  </a:lnTo>
                  <a:lnTo>
                    <a:pt x="97659" y="99352"/>
                  </a:lnTo>
                  <a:lnTo>
                    <a:pt x="63593" y="139436"/>
                  </a:lnTo>
                  <a:lnTo>
                    <a:pt x="36166" y="184530"/>
                  </a:lnTo>
                  <a:lnTo>
                    <a:pt x="20926" y="219485"/>
                  </a:lnTo>
                  <a:lnTo>
                    <a:pt x="8039" y="263050"/>
                  </a:lnTo>
                  <a:lnTo>
                    <a:pt x="0" y="327831"/>
                  </a:lnTo>
                  <a:lnTo>
                    <a:pt x="733" y="360730"/>
                  </a:lnTo>
                  <a:lnTo>
                    <a:pt x="5914" y="400799"/>
                  </a:lnTo>
                  <a:lnTo>
                    <a:pt x="21262" y="455418"/>
                  </a:lnTo>
                  <a:lnTo>
                    <a:pt x="45640" y="506628"/>
                  </a:lnTo>
                  <a:lnTo>
                    <a:pt x="25523" y="649617"/>
                  </a:lnTo>
                  <a:lnTo>
                    <a:pt x="168373" y="628611"/>
                  </a:lnTo>
                  <a:lnTo>
                    <a:pt x="218211" y="628611"/>
                  </a:lnTo>
                  <a:lnTo>
                    <a:pt x="210873" y="625968"/>
                  </a:lnTo>
                  <a:lnTo>
                    <a:pt x="207364" y="624179"/>
                  </a:lnTo>
                  <a:lnTo>
                    <a:pt x="50796" y="624179"/>
                  </a:lnTo>
                  <a:lnTo>
                    <a:pt x="67967" y="502132"/>
                  </a:lnTo>
                  <a:lnTo>
                    <a:pt x="42000" y="449524"/>
                  </a:lnTo>
                  <a:lnTo>
                    <a:pt x="27009" y="396760"/>
                  </a:lnTo>
                  <a:lnTo>
                    <a:pt x="21469" y="328414"/>
                  </a:lnTo>
                  <a:lnTo>
                    <a:pt x="23756" y="297881"/>
                  </a:lnTo>
                  <a:lnTo>
                    <a:pt x="37194" y="238074"/>
                  </a:lnTo>
                  <a:lnTo>
                    <a:pt x="55330" y="194221"/>
                  </a:lnTo>
                  <a:lnTo>
                    <a:pt x="81003" y="152014"/>
                  </a:lnTo>
                  <a:lnTo>
                    <a:pt x="112886" y="114503"/>
                  </a:lnTo>
                  <a:lnTo>
                    <a:pt x="150751" y="81906"/>
                  </a:lnTo>
                  <a:lnTo>
                    <a:pt x="192646" y="56013"/>
                  </a:lnTo>
                  <a:lnTo>
                    <a:pt x="237872" y="37116"/>
                  </a:lnTo>
                  <a:lnTo>
                    <a:pt x="285729" y="25506"/>
                  </a:lnTo>
                  <a:lnTo>
                    <a:pt x="335517" y="21475"/>
                  </a:lnTo>
                  <a:lnTo>
                    <a:pt x="452646" y="21475"/>
                  </a:lnTo>
                  <a:lnTo>
                    <a:pt x="429442" y="13047"/>
                  </a:lnTo>
                  <a:lnTo>
                    <a:pt x="383631" y="3302"/>
                  </a:lnTo>
                  <a:lnTo>
                    <a:pt x="336572" y="0"/>
                  </a:lnTo>
                  <a:close/>
                </a:path>
                <a:path w="672465" h="673735">
                  <a:moveTo>
                    <a:pt x="172742" y="606259"/>
                  </a:moveTo>
                  <a:lnTo>
                    <a:pt x="50796" y="624179"/>
                  </a:lnTo>
                  <a:lnTo>
                    <a:pt x="207364" y="624179"/>
                  </a:lnTo>
                  <a:lnTo>
                    <a:pt x="176018" y="608202"/>
                  </a:lnTo>
                  <a:lnTo>
                    <a:pt x="172742" y="606259"/>
                  </a:lnTo>
                  <a:close/>
                </a:path>
              </a:pathLst>
            </a:custGeom>
            <a:solidFill>
              <a:srgbClr val="9E1F2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8391661" y="4072319"/>
              <a:ext cx="672465" cy="673735"/>
            </a:xfrm>
            <a:custGeom>
              <a:avLst/>
              <a:gdLst/>
              <a:ahLst/>
              <a:cxnLst/>
              <a:rect l="l" t="t" r="r" b="b"/>
              <a:pathLst>
                <a:path w="672465" h="673735">
                  <a:moveTo>
                    <a:pt x="172742" y="606259"/>
                  </a:moveTo>
                  <a:lnTo>
                    <a:pt x="210873" y="625968"/>
                  </a:lnTo>
                  <a:lnTo>
                    <a:pt x="247691" y="639233"/>
                  </a:lnTo>
                  <a:lnTo>
                    <a:pt x="285946" y="647849"/>
                  </a:lnTo>
                  <a:lnTo>
                    <a:pt x="325116" y="651662"/>
                  </a:lnTo>
                  <a:lnTo>
                    <a:pt x="334348" y="651823"/>
                  </a:lnTo>
                  <a:lnTo>
                    <a:pt x="343658" y="651738"/>
                  </a:lnTo>
                  <a:lnTo>
                    <a:pt x="399227" y="645469"/>
                  </a:lnTo>
                  <a:lnTo>
                    <a:pt x="446230" y="632128"/>
                  </a:lnTo>
                  <a:lnTo>
                    <a:pt x="500961" y="605636"/>
                  </a:lnTo>
                  <a:lnTo>
                    <a:pt x="541647" y="576150"/>
                  </a:lnTo>
                  <a:lnTo>
                    <a:pt x="590382" y="523712"/>
                  </a:lnTo>
                  <a:lnTo>
                    <a:pt x="614589" y="485281"/>
                  </a:lnTo>
                  <a:lnTo>
                    <a:pt x="632727" y="444431"/>
                  </a:lnTo>
                  <a:lnTo>
                    <a:pt x="644795" y="401854"/>
                  </a:lnTo>
                  <a:lnTo>
                    <a:pt x="650797" y="358246"/>
                  </a:lnTo>
                  <a:lnTo>
                    <a:pt x="650731" y="314300"/>
                  </a:lnTo>
                  <a:lnTo>
                    <a:pt x="644599" y="270710"/>
                  </a:lnTo>
                  <a:lnTo>
                    <a:pt x="632402" y="228170"/>
                  </a:lnTo>
                  <a:lnTo>
                    <a:pt x="614142" y="187374"/>
                  </a:lnTo>
                  <a:lnTo>
                    <a:pt x="589817" y="149017"/>
                  </a:lnTo>
                  <a:lnTo>
                    <a:pt x="559431" y="113791"/>
                  </a:lnTo>
                  <a:lnTo>
                    <a:pt x="558923" y="113322"/>
                  </a:lnTo>
                  <a:lnTo>
                    <a:pt x="553873" y="108402"/>
                  </a:lnTo>
                  <a:lnTo>
                    <a:pt x="493841" y="63475"/>
                  </a:lnTo>
                  <a:lnTo>
                    <a:pt x="444315" y="40441"/>
                  </a:lnTo>
                  <a:lnTo>
                    <a:pt x="391479" y="26291"/>
                  </a:lnTo>
                  <a:lnTo>
                    <a:pt x="336572" y="21475"/>
                  </a:lnTo>
                  <a:lnTo>
                    <a:pt x="335517" y="21475"/>
                  </a:lnTo>
                  <a:lnTo>
                    <a:pt x="285729" y="25506"/>
                  </a:lnTo>
                  <a:lnTo>
                    <a:pt x="237872" y="37116"/>
                  </a:lnTo>
                  <a:lnTo>
                    <a:pt x="192646" y="56013"/>
                  </a:lnTo>
                  <a:lnTo>
                    <a:pt x="150751" y="81906"/>
                  </a:lnTo>
                  <a:lnTo>
                    <a:pt x="112886" y="114503"/>
                  </a:lnTo>
                  <a:lnTo>
                    <a:pt x="81003" y="152014"/>
                  </a:lnTo>
                  <a:lnTo>
                    <a:pt x="55330" y="194221"/>
                  </a:lnTo>
                  <a:lnTo>
                    <a:pt x="37194" y="238074"/>
                  </a:lnTo>
                  <a:lnTo>
                    <a:pt x="23756" y="297881"/>
                  </a:lnTo>
                  <a:lnTo>
                    <a:pt x="21469" y="328414"/>
                  </a:lnTo>
                  <a:lnTo>
                    <a:pt x="22158" y="359232"/>
                  </a:lnTo>
                  <a:lnTo>
                    <a:pt x="33358" y="423525"/>
                  </a:lnTo>
                  <a:lnTo>
                    <a:pt x="52896" y="474668"/>
                  </a:lnTo>
                  <a:lnTo>
                    <a:pt x="67967" y="502132"/>
                  </a:lnTo>
                  <a:lnTo>
                    <a:pt x="50796" y="624179"/>
                  </a:lnTo>
                  <a:lnTo>
                    <a:pt x="172742" y="606259"/>
                  </a:lnTo>
                  <a:close/>
                </a:path>
                <a:path w="672465" h="673735">
                  <a:moveTo>
                    <a:pt x="336292" y="673341"/>
                  </a:moveTo>
                  <a:lnTo>
                    <a:pt x="332342" y="673341"/>
                  </a:lnTo>
                  <a:lnTo>
                    <a:pt x="328405" y="673265"/>
                  </a:lnTo>
                  <a:lnTo>
                    <a:pt x="283501" y="669208"/>
                  </a:lnTo>
                  <a:lnTo>
                    <a:pt x="243509" y="660376"/>
                  </a:lnTo>
                  <a:lnTo>
                    <a:pt x="204960" y="646793"/>
                  </a:lnTo>
                  <a:lnTo>
                    <a:pt x="168373" y="628611"/>
                  </a:lnTo>
                  <a:lnTo>
                    <a:pt x="25523" y="649617"/>
                  </a:lnTo>
                  <a:lnTo>
                    <a:pt x="45640" y="506628"/>
                  </a:lnTo>
                  <a:lnTo>
                    <a:pt x="32339" y="481491"/>
                  </a:lnTo>
                  <a:lnTo>
                    <a:pt x="21262" y="455418"/>
                  </a:lnTo>
                  <a:lnTo>
                    <a:pt x="5914" y="400799"/>
                  </a:lnTo>
                  <a:lnTo>
                    <a:pt x="733" y="360730"/>
                  </a:lnTo>
                  <a:lnTo>
                    <a:pt x="0" y="327831"/>
                  </a:lnTo>
                  <a:lnTo>
                    <a:pt x="2439" y="295233"/>
                  </a:lnTo>
                  <a:lnTo>
                    <a:pt x="16786" y="231393"/>
                  </a:lnTo>
                  <a:lnTo>
                    <a:pt x="36166" y="184530"/>
                  </a:lnTo>
                  <a:lnTo>
                    <a:pt x="63593" y="139436"/>
                  </a:lnTo>
                  <a:lnTo>
                    <a:pt x="97659" y="99352"/>
                  </a:lnTo>
                  <a:lnTo>
                    <a:pt x="138096" y="64537"/>
                  </a:lnTo>
                  <a:lnTo>
                    <a:pt x="182845" y="36884"/>
                  </a:lnTo>
                  <a:lnTo>
                    <a:pt x="231159" y="16702"/>
                  </a:lnTo>
                  <a:lnTo>
                    <a:pt x="282290" y="4303"/>
                  </a:lnTo>
                  <a:lnTo>
                    <a:pt x="335492" y="0"/>
                  </a:lnTo>
                  <a:lnTo>
                    <a:pt x="336572" y="0"/>
                  </a:lnTo>
                  <a:lnTo>
                    <a:pt x="383631" y="3302"/>
                  </a:lnTo>
                  <a:lnTo>
                    <a:pt x="429442" y="13047"/>
                  </a:lnTo>
                  <a:lnTo>
                    <a:pt x="473326" y="28987"/>
                  </a:lnTo>
                  <a:lnTo>
                    <a:pt x="514604" y="50878"/>
                  </a:lnTo>
                  <a:lnTo>
                    <a:pt x="552599" y="78473"/>
                  </a:lnTo>
                  <a:lnTo>
                    <a:pt x="573871" y="97891"/>
                  </a:lnTo>
                  <a:lnTo>
                    <a:pt x="574392" y="98374"/>
                  </a:lnTo>
                  <a:lnTo>
                    <a:pt x="606904" y="136054"/>
                  </a:lnTo>
                  <a:lnTo>
                    <a:pt x="632932" y="177070"/>
                  </a:lnTo>
                  <a:lnTo>
                    <a:pt x="652474" y="220682"/>
                  </a:lnTo>
                  <a:lnTo>
                    <a:pt x="665531" y="266150"/>
                  </a:lnTo>
                  <a:lnTo>
                    <a:pt x="672102" y="312732"/>
                  </a:lnTo>
                  <a:lnTo>
                    <a:pt x="672189" y="359689"/>
                  </a:lnTo>
                  <a:lnTo>
                    <a:pt x="665790" y="406280"/>
                  </a:lnTo>
                  <a:lnTo>
                    <a:pt x="652907" y="451765"/>
                  </a:lnTo>
                  <a:lnTo>
                    <a:pt x="633538" y="495403"/>
                  </a:lnTo>
                  <a:lnTo>
                    <a:pt x="607684" y="536455"/>
                  </a:lnTo>
                  <a:lnTo>
                    <a:pt x="575344" y="574179"/>
                  </a:lnTo>
                  <a:lnTo>
                    <a:pt x="534526" y="609091"/>
                  </a:lnTo>
                  <a:lnTo>
                    <a:pt x="488565" y="637070"/>
                  </a:lnTo>
                  <a:lnTo>
                    <a:pt x="441702" y="656450"/>
                  </a:lnTo>
                  <a:lnTo>
                    <a:pt x="403501" y="666519"/>
                  </a:lnTo>
                  <a:lnTo>
                    <a:pt x="364423" y="672160"/>
                  </a:lnTo>
                  <a:lnTo>
                    <a:pt x="343191" y="673267"/>
                  </a:lnTo>
                  <a:lnTo>
                    <a:pt x="336292" y="673341"/>
                  </a:lnTo>
                  <a:close/>
                </a:path>
              </a:pathLst>
            </a:custGeom>
            <a:ln w="12700">
              <a:solidFill>
                <a:srgbClr val="9E1F2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8577894" y="427803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95453" y="0"/>
                  </a:move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10" y="16116"/>
                  </a:lnTo>
                  <a:lnTo>
                    <a:pt x="68014" y="22826"/>
                  </a:lnTo>
                  <a:lnTo>
                    <a:pt x="59861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5333" y="0"/>
                  </a:lnTo>
                  <a:lnTo>
                    <a:pt x="0" y="6426"/>
                  </a:lnTo>
                  <a:lnTo>
                    <a:pt x="19527" y="39730"/>
                  </a:lnTo>
                  <a:lnTo>
                    <a:pt x="50393" y="50330"/>
                  </a:lnTo>
                  <a:lnTo>
                    <a:pt x="66985" y="47520"/>
                  </a:lnTo>
                  <a:lnTo>
                    <a:pt x="81259" y="39730"/>
                  </a:lnTo>
                  <a:lnTo>
                    <a:pt x="92254" y="27918"/>
                  </a:lnTo>
                  <a:lnTo>
                    <a:pt x="99009" y="13042"/>
                  </a:lnTo>
                  <a:lnTo>
                    <a:pt x="100787" y="6426"/>
                  </a:lnTo>
                  <a:lnTo>
                    <a:pt x="95453" y="0"/>
                  </a:lnTo>
                  <a:close/>
                </a:path>
              </a:pathLst>
            </a:custGeom>
            <a:solidFill>
              <a:srgbClr val="9E1F2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8577894" y="427803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50393" y="50330"/>
                  </a:moveTo>
                  <a:lnTo>
                    <a:pt x="8533" y="27918"/>
                  </a:lnTo>
                  <a:lnTo>
                    <a:pt x="0" y="6426"/>
                  </a:lnTo>
                  <a:lnTo>
                    <a:pt x="5333" y="0"/>
                  </a:lnTo>
                  <a:lnTo>
                    <a:pt x="12179" y="0"/>
                  </a:lnTo>
                  <a:lnTo>
                    <a:pt x="12395" y="0"/>
                  </a:lnTo>
                  <a:lnTo>
                    <a:pt x="17119" y="0"/>
                  </a:lnTo>
                  <a:lnTo>
                    <a:pt x="21323" y="3098"/>
                  </a:lnTo>
                  <a:lnTo>
                    <a:pt x="22580" y="7658"/>
                  </a:lnTo>
                  <a:lnTo>
                    <a:pt x="26476" y="16116"/>
                  </a:lnTo>
                  <a:lnTo>
                    <a:pt x="32772" y="22826"/>
                  </a:lnTo>
                  <a:lnTo>
                    <a:pt x="40925" y="27248"/>
                  </a:lnTo>
                  <a:lnTo>
                    <a:pt x="50393" y="28841"/>
                  </a:lnTo>
                  <a:lnTo>
                    <a:pt x="59861" y="27248"/>
                  </a:lnTo>
                  <a:lnTo>
                    <a:pt x="68014" y="22826"/>
                  </a:lnTo>
                  <a:lnTo>
                    <a:pt x="74310" y="16116"/>
                  </a:lnTo>
                  <a:lnTo>
                    <a:pt x="78206" y="7658"/>
                  </a:lnTo>
                  <a:lnTo>
                    <a:pt x="79463" y="3098"/>
                  </a:lnTo>
                  <a:lnTo>
                    <a:pt x="83667" y="0"/>
                  </a:lnTo>
                  <a:lnTo>
                    <a:pt x="88391" y="0"/>
                  </a:lnTo>
                  <a:lnTo>
                    <a:pt x="88607" y="0"/>
                  </a:lnTo>
                  <a:lnTo>
                    <a:pt x="95453" y="0"/>
                  </a:lnTo>
                  <a:lnTo>
                    <a:pt x="100787" y="6426"/>
                  </a:lnTo>
                  <a:lnTo>
                    <a:pt x="99009" y="13042"/>
                  </a:lnTo>
                  <a:lnTo>
                    <a:pt x="92254" y="27918"/>
                  </a:lnTo>
                  <a:lnTo>
                    <a:pt x="81259" y="39730"/>
                  </a:lnTo>
                  <a:lnTo>
                    <a:pt x="66985" y="47520"/>
                  </a:lnTo>
                  <a:lnTo>
                    <a:pt x="50393" y="50330"/>
                  </a:lnTo>
                  <a:close/>
                </a:path>
              </a:pathLst>
            </a:custGeom>
            <a:ln w="12700">
              <a:solidFill>
                <a:srgbClr val="9E1F2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8777365" y="427803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95453" y="0"/>
                  </a:move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05" y="16116"/>
                  </a:lnTo>
                  <a:lnTo>
                    <a:pt x="68010" y="22826"/>
                  </a:lnTo>
                  <a:lnTo>
                    <a:pt x="59859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5333" y="0"/>
                  </a:lnTo>
                  <a:lnTo>
                    <a:pt x="0" y="6426"/>
                  </a:lnTo>
                  <a:lnTo>
                    <a:pt x="19527" y="39730"/>
                  </a:lnTo>
                  <a:lnTo>
                    <a:pt x="50393" y="50330"/>
                  </a:lnTo>
                  <a:lnTo>
                    <a:pt x="66985" y="47520"/>
                  </a:lnTo>
                  <a:lnTo>
                    <a:pt x="81259" y="39730"/>
                  </a:lnTo>
                  <a:lnTo>
                    <a:pt x="92254" y="27918"/>
                  </a:lnTo>
                  <a:lnTo>
                    <a:pt x="99009" y="13042"/>
                  </a:lnTo>
                  <a:lnTo>
                    <a:pt x="100787" y="6426"/>
                  </a:lnTo>
                  <a:lnTo>
                    <a:pt x="95453" y="0"/>
                  </a:lnTo>
                  <a:close/>
                </a:path>
              </a:pathLst>
            </a:custGeom>
            <a:solidFill>
              <a:srgbClr val="9E1F2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8777365" y="427803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50393" y="50330"/>
                  </a:moveTo>
                  <a:lnTo>
                    <a:pt x="8533" y="27918"/>
                  </a:lnTo>
                  <a:lnTo>
                    <a:pt x="0" y="6426"/>
                  </a:lnTo>
                  <a:lnTo>
                    <a:pt x="5333" y="0"/>
                  </a:lnTo>
                  <a:lnTo>
                    <a:pt x="12179" y="0"/>
                  </a:lnTo>
                  <a:lnTo>
                    <a:pt x="12395" y="0"/>
                  </a:lnTo>
                  <a:lnTo>
                    <a:pt x="17119" y="0"/>
                  </a:lnTo>
                  <a:lnTo>
                    <a:pt x="21323" y="3098"/>
                  </a:lnTo>
                  <a:lnTo>
                    <a:pt x="22580" y="7658"/>
                  </a:lnTo>
                  <a:lnTo>
                    <a:pt x="26476" y="16116"/>
                  </a:lnTo>
                  <a:lnTo>
                    <a:pt x="32772" y="22826"/>
                  </a:lnTo>
                  <a:lnTo>
                    <a:pt x="40925" y="27248"/>
                  </a:lnTo>
                  <a:lnTo>
                    <a:pt x="50393" y="28841"/>
                  </a:lnTo>
                  <a:lnTo>
                    <a:pt x="59859" y="27248"/>
                  </a:lnTo>
                  <a:lnTo>
                    <a:pt x="68010" y="22826"/>
                  </a:lnTo>
                  <a:lnTo>
                    <a:pt x="74305" y="16116"/>
                  </a:lnTo>
                  <a:lnTo>
                    <a:pt x="78206" y="7658"/>
                  </a:lnTo>
                  <a:lnTo>
                    <a:pt x="79463" y="3098"/>
                  </a:lnTo>
                  <a:lnTo>
                    <a:pt x="83667" y="0"/>
                  </a:lnTo>
                  <a:lnTo>
                    <a:pt x="88391" y="0"/>
                  </a:lnTo>
                  <a:lnTo>
                    <a:pt x="88607" y="0"/>
                  </a:lnTo>
                  <a:lnTo>
                    <a:pt x="95453" y="0"/>
                  </a:lnTo>
                  <a:lnTo>
                    <a:pt x="100787" y="6426"/>
                  </a:lnTo>
                  <a:lnTo>
                    <a:pt x="99009" y="13042"/>
                  </a:lnTo>
                  <a:lnTo>
                    <a:pt x="92254" y="27918"/>
                  </a:lnTo>
                  <a:lnTo>
                    <a:pt x="81259" y="39730"/>
                  </a:lnTo>
                  <a:lnTo>
                    <a:pt x="66985" y="47520"/>
                  </a:lnTo>
                  <a:lnTo>
                    <a:pt x="50393" y="50330"/>
                  </a:lnTo>
                  <a:close/>
                </a:path>
              </a:pathLst>
            </a:custGeom>
            <a:ln w="12700">
              <a:solidFill>
                <a:srgbClr val="9E1F2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8551070" y="4467141"/>
              <a:ext cx="354330" cy="127000"/>
            </a:xfrm>
            <a:custGeom>
              <a:avLst/>
              <a:gdLst/>
              <a:ahLst/>
              <a:cxnLst/>
              <a:rect l="l" t="t" r="r" b="b"/>
              <a:pathLst>
                <a:path w="354329" h="127000">
                  <a:moveTo>
                    <a:pt x="176953" y="0"/>
                  </a:moveTo>
                  <a:lnTo>
                    <a:pt x="119151" y="8342"/>
                  </a:lnTo>
                  <a:lnTo>
                    <a:pt x="66159" y="32753"/>
                  </a:lnTo>
                  <a:lnTo>
                    <a:pt x="30781" y="61761"/>
                  </a:lnTo>
                  <a:lnTo>
                    <a:pt x="2824" y="97713"/>
                  </a:lnTo>
                  <a:lnTo>
                    <a:pt x="0" y="105860"/>
                  </a:lnTo>
                  <a:lnTo>
                    <a:pt x="747" y="114125"/>
                  </a:lnTo>
                  <a:lnTo>
                    <a:pt x="4724" y="121423"/>
                  </a:lnTo>
                  <a:lnTo>
                    <a:pt x="11587" y="126669"/>
                  </a:lnTo>
                  <a:lnTo>
                    <a:pt x="40193" y="83280"/>
                  </a:lnTo>
                  <a:lnTo>
                    <a:pt x="79125" y="50118"/>
                  </a:lnTo>
                  <a:lnTo>
                    <a:pt x="125629" y="28937"/>
                  </a:lnTo>
                  <a:lnTo>
                    <a:pt x="176953" y="21488"/>
                  </a:lnTo>
                  <a:lnTo>
                    <a:pt x="228277" y="28937"/>
                  </a:lnTo>
                  <a:lnTo>
                    <a:pt x="274781" y="50118"/>
                  </a:lnTo>
                  <a:lnTo>
                    <a:pt x="313713" y="83280"/>
                  </a:lnTo>
                  <a:lnTo>
                    <a:pt x="342320" y="126669"/>
                  </a:lnTo>
                  <a:lnTo>
                    <a:pt x="349183" y="121423"/>
                  </a:lnTo>
                  <a:lnTo>
                    <a:pt x="353160" y="114125"/>
                  </a:lnTo>
                  <a:lnTo>
                    <a:pt x="353907" y="105860"/>
                  </a:lnTo>
                  <a:lnTo>
                    <a:pt x="351083" y="97713"/>
                  </a:lnTo>
                  <a:lnTo>
                    <a:pt x="323126" y="61761"/>
                  </a:lnTo>
                  <a:lnTo>
                    <a:pt x="287748" y="32753"/>
                  </a:lnTo>
                  <a:lnTo>
                    <a:pt x="234756" y="8342"/>
                  </a:lnTo>
                  <a:lnTo>
                    <a:pt x="206261" y="2104"/>
                  </a:lnTo>
                  <a:lnTo>
                    <a:pt x="176953" y="0"/>
                  </a:lnTo>
                  <a:close/>
                </a:path>
              </a:pathLst>
            </a:custGeom>
            <a:solidFill>
              <a:srgbClr val="9E1F2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8551070" y="4467141"/>
              <a:ext cx="354330" cy="127000"/>
            </a:xfrm>
            <a:custGeom>
              <a:avLst/>
              <a:gdLst/>
              <a:ahLst/>
              <a:cxnLst/>
              <a:rect l="l" t="t" r="r" b="b"/>
              <a:pathLst>
                <a:path w="354329" h="127000">
                  <a:moveTo>
                    <a:pt x="176953" y="0"/>
                  </a:moveTo>
                  <a:lnTo>
                    <a:pt x="234756" y="8342"/>
                  </a:lnTo>
                  <a:lnTo>
                    <a:pt x="287748" y="32753"/>
                  </a:lnTo>
                  <a:lnTo>
                    <a:pt x="323126" y="61761"/>
                  </a:lnTo>
                  <a:lnTo>
                    <a:pt x="351083" y="97713"/>
                  </a:lnTo>
                  <a:lnTo>
                    <a:pt x="353907" y="105860"/>
                  </a:lnTo>
                  <a:lnTo>
                    <a:pt x="353160" y="114125"/>
                  </a:lnTo>
                  <a:lnTo>
                    <a:pt x="349183" y="121423"/>
                  </a:lnTo>
                  <a:lnTo>
                    <a:pt x="342320" y="126669"/>
                  </a:lnTo>
                  <a:lnTo>
                    <a:pt x="313713" y="83280"/>
                  </a:lnTo>
                  <a:lnTo>
                    <a:pt x="274781" y="50118"/>
                  </a:lnTo>
                  <a:lnTo>
                    <a:pt x="228277" y="28937"/>
                  </a:lnTo>
                  <a:lnTo>
                    <a:pt x="176953" y="21488"/>
                  </a:lnTo>
                  <a:lnTo>
                    <a:pt x="125629" y="28937"/>
                  </a:lnTo>
                  <a:lnTo>
                    <a:pt x="79125" y="50118"/>
                  </a:lnTo>
                  <a:lnTo>
                    <a:pt x="40193" y="83280"/>
                  </a:lnTo>
                  <a:lnTo>
                    <a:pt x="11587" y="126669"/>
                  </a:lnTo>
                  <a:lnTo>
                    <a:pt x="4724" y="121423"/>
                  </a:lnTo>
                  <a:lnTo>
                    <a:pt x="747" y="114125"/>
                  </a:lnTo>
                  <a:lnTo>
                    <a:pt x="0" y="105860"/>
                  </a:lnTo>
                  <a:lnTo>
                    <a:pt x="2824" y="97713"/>
                  </a:lnTo>
                  <a:lnTo>
                    <a:pt x="30781" y="61761"/>
                  </a:lnTo>
                  <a:lnTo>
                    <a:pt x="66159" y="32753"/>
                  </a:lnTo>
                  <a:lnTo>
                    <a:pt x="119151" y="8342"/>
                  </a:lnTo>
                  <a:lnTo>
                    <a:pt x="147646" y="2104"/>
                  </a:lnTo>
                  <a:lnTo>
                    <a:pt x="176953" y="0"/>
                  </a:lnTo>
                  <a:close/>
                </a:path>
              </a:pathLst>
            </a:custGeom>
            <a:ln w="12700">
              <a:solidFill>
                <a:srgbClr val="9E1F2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35411" y="2842637"/>
            <a:ext cx="73025" cy="840105"/>
            <a:chOff x="635411" y="2842637"/>
            <a:chExt cx="73025" cy="840105"/>
          </a:xfrm>
        </p:grpSpPr>
        <p:sp>
          <p:nvSpPr>
            <p:cNvPr id="22" name="object 22"/>
            <p:cNvSpPr/>
            <p:nvPr/>
          </p:nvSpPr>
          <p:spPr>
            <a:xfrm>
              <a:off x="671828" y="2853490"/>
              <a:ext cx="0" cy="819785"/>
            </a:xfrm>
            <a:custGeom>
              <a:avLst/>
              <a:gdLst/>
              <a:ahLst/>
              <a:cxnLst/>
              <a:rect l="l" t="t" r="r" b="b"/>
              <a:pathLst>
                <a:path h="819785">
                  <a:moveTo>
                    <a:pt x="0" y="0"/>
                  </a:moveTo>
                  <a:lnTo>
                    <a:pt x="0" y="819531"/>
                  </a:lnTo>
                </a:path>
              </a:pathLst>
            </a:custGeom>
            <a:ln w="9525">
              <a:solidFill>
                <a:srgbClr val="006837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411" y="2842637"/>
              <a:ext cx="72834" cy="7282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411" y="3609900"/>
              <a:ext cx="72834" cy="7282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411" y="3230987"/>
              <a:ext cx="72834" cy="72821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7890173" y="2770144"/>
            <a:ext cx="73025" cy="840105"/>
            <a:chOff x="7890173" y="2770144"/>
            <a:chExt cx="73025" cy="840105"/>
          </a:xfrm>
        </p:grpSpPr>
        <p:sp>
          <p:nvSpPr>
            <p:cNvPr id="27" name="object 27"/>
            <p:cNvSpPr/>
            <p:nvPr/>
          </p:nvSpPr>
          <p:spPr>
            <a:xfrm>
              <a:off x="7926591" y="2780998"/>
              <a:ext cx="0" cy="819785"/>
            </a:xfrm>
            <a:custGeom>
              <a:avLst/>
              <a:gdLst/>
              <a:ahLst/>
              <a:cxnLst/>
              <a:rect l="l" t="t" r="r" b="b"/>
              <a:pathLst>
                <a:path h="819785">
                  <a:moveTo>
                    <a:pt x="0" y="0"/>
                  </a:moveTo>
                  <a:lnTo>
                    <a:pt x="0" y="819531"/>
                  </a:lnTo>
                </a:path>
              </a:pathLst>
            </a:custGeom>
            <a:ln w="9525">
              <a:solidFill>
                <a:srgbClr val="006837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90173" y="2770144"/>
              <a:ext cx="72834" cy="7282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90173" y="3537407"/>
              <a:ext cx="72834" cy="7282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90173" y="3158496"/>
              <a:ext cx="72834" cy="72821"/>
            </a:xfrm>
            <a:prstGeom prst="rect">
              <a:avLst/>
            </a:prstGeom>
          </p:spPr>
        </p:pic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596000" y="917028"/>
            <a:ext cx="8594725" cy="83311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dirty="0"/>
              <a:t>ЭМОЦИИ,</a:t>
            </a:r>
            <a:r>
              <a:rPr spc="-80" dirty="0"/>
              <a:t> </a:t>
            </a:r>
            <a:r>
              <a:rPr dirty="0"/>
              <a:t>КОТОРЫЕ</a:t>
            </a:r>
            <a:r>
              <a:rPr spc="-75" dirty="0"/>
              <a:t> </a:t>
            </a:r>
            <a:r>
              <a:rPr dirty="0"/>
              <a:t>ВЫЗЫВАЕТ</a:t>
            </a:r>
            <a:r>
              <a:rPr spc="-75" dirty="0"/>
              <a:t> </a:t>
            </a:r>
            <a:r>
              <a:rPr spc="-10" dirty="0"/>
              <a:t>ИНФОРМАЦИЯ </a:t>
            </a:r>
            <a:r>
              <a:rPr dirty="0"/>
              <a:t>ОТ ТЕЛЕФОННЫХ </a:t>
            </a:r>
            <a:r>
              <a:rPr spc="-10" dirty="0"/>
              <a:t>МОШЕННИКОВ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08675" y="2166776"/>
            <a:ext cx="10125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94245" algn="l"/>
              </a:tabLst>
            </a:pPr>
            <a:r>
              <a:rPr sz="2400" b="1" spc="-10" dirty="0">
                <a:solidFill>
                  <a:srgbClr val="006837"/>
                </a:solidFill>
                <a:latin typeface="Arial"/>
                <a:cs typeface="Arial"/>
              </a:rPr>
              <a:t>ПОЛОЖИТЕЛЬНЫЕ</a:t>
            </a:r>
            <a:r>
              <a:rPr sz="2400" b="1" dirty="0">
                <a:solidFill>
                  <a:srgbClr val="006837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9E1F29"/>
                </a:solidFill>
                <a:latin typeface="Arial"/>
                <a:cs typeface="Arial"/>
              </a:rPr>
              <a:t>ОТРИЦАТЕЛЬНЫЕ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62062" y="2639369"/>
            <a:ext cx="3526154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17115">
              <a:lnSpc>
                <a:spcPct val="1297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РАДОСТЬ НАДЕЖДА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b="1" dirty="0">
                <a:latin typeface="Arial"/>
                <a:cs typeface="Arial"/>
              </a:rPr>
              <a:t>ЖЕЛАНИЕ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ПОЛУЧИТЬ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ДЕНЬГИ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151659" y="2583591"/>
            <a:ext cx="2035175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50925">
              <a:lnSpc>
                <a:spcPct val="1297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СТРАХ ПАНИКА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b="1" spc="-10" dirty="0">
                <a:latin typeface="Arial"/>
                <a:cs typeface="Arial"/>
              </a:rPr>
              <a:t>ЧУВСТВО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СТЫДА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41443" y="2111123"/>
            <a:ext cx="11276330" cy="4616450"/>
            <a:chOff x="641443" y="2111123"/>
            <a:chExt cx="11276330" cy="4616450"/>
          </a:xfrm>
        </p:grpSpPr>
        <p:sp>
          <p:nvSpPr>
            <p:cNvPr id="36" name="object 36"/>
            <p:cNvSpPr/>
            <p:nvPr/>
          </p:nvSpPr>
          <p:spPr>
            <a:xfrm>
              <a:off x="4643992" y="6636527"/>
              <a:ext cx="3338829" cy="90805"/>
            </a:xfrm>
            <a:custGeom>
              <a:avLst/>
              <a:gdLst/>
              <a:ahLst/>
              <a:cxnLst/>
              <a:rect l="l" t="t" r="r" b="b"/>
              <a:pathLst>
                <a:path w="3338829" h="90804">
                  <a:moveTo>
                    <a:pt x="2396268" y="0"/>
                  </a:moveTo>
                  <a:lnTo>
                    <a:pt x="1480287" y="301"/>
                  </a:lnTo>
                  <a:lnTo>
                    <a:pt x="950514" y="1396"/>
                  </a:lnTo>
                  <a:lnTo>
                    <a:pt x="748497" y="2766"/>
                  </a:lnTo>
                  <a:lnTo>
                    <a:pt x="565168" y="4946"/>
                  </a:lnTo>
                  <a:lnTo>
                    <a:pt x="454586" y="6942"/>
                  </a:lnTo>
                  <a:lnTo>
                    <a:pt x="354193" y="9437"/>
                  </a:lnTo>
                  <a:lnTo>
                    <a:pt x="264743" y="12487"/>
                  </a:lnTo>
                  <a:lnTo>
                    <a:pt x="224356" y="14237"/>
                  </a:lnTo>
                  <a:lnTo>
                    <a:pt x="152730" y="18223"/>
                  </a:lnTo>
                  <a:lnTo>
                    <a:pt x="93930" y="22902"/>
                  </a:lnTo>
                  <a:lnTo>
                    <a:pt x="48708" y="28330"/>
                  </a:lnTo>
                  <a:lnTo>
                    <a:pt x="7981" y="37998"/>
                  </a:lnTo>
                  <a:lnTo>
                    <a:pt x="0" y="45541"/>
                  </a:lnTo>
                  <a:lnTo>
                    <a:pt x="2011" y="49117"/>
                  </a:lnTo>
                  <a:lnTo>
                    <a:pt x="48708" y="61564"/>
                  </a:lnTo>
                  <a:lnTo>
                    <a:pt x="93930" y="66745"/>
                  </a:lnTo>
                  <a:lnTo>
                    <a:pt x="152730" y="71288"/>
                  </a:lnTo>
                  <a:lnTo>
                    <a:pt x="224356" y="75231"/>
                  </a:lnTo>
                  <a:lnTo>
                    <a:pt x="264743" y="76991"/>
                  </a:lnTo>
                  <a:lnTo>
                    <a:pt x="354193" y="80113"/>
                  </a:lnTo>
                  <a:lnTo>
                    <a:pt x="454586" y="82738"/>
                  </a:lnTo>
                  <a:lnTo>
                    <a:pt x="565168" y="84909"/>
                  </a:lnTo>
                  <a:lnTo>
                    <a:pt x="685185" y="86664"/>
                  </a:lnTo>
                  <a:lnTo>
                    <a:pt x="881256" y="88610"/>
                  </a:lnTo>
                  <a:lnTo>
                    <a:pt x="1094320" y="89855"/>
                  </a:lnTo>
                  <a:lnTo>
                    <a:pt x="1480287" y="90743"/>
                  </a:lnTo>
                  <a:lnTo>
                    <a:pt x="2108727" y="90132"/>
                  </a:lnTo>
                  <a:lnTo>
                    <a:pt x="2395600" y="88536"/>
                  </a:lnTo>
                  <a:lnTo>
                    <a:pt x="2593858" y="86463"/>
                  </a:lnTo>
                  <a:lnTo>
                    <a:pt x="2716469" y="84573"/>
                  </a:lnTo>
                  <a:lnTo>
                    <a:pt x="2830487" y="82222"/>
                  </a:lnTo>
                  <a:lnTo>
                    <a:pt x="2935104" y="79360"/>
                  </a:lnTo>
                  <a:lnTo>
                    <a:pt x="3029512" y="75940"/>
                  </a:lnTo>
                  <a:lnTo>
                    <a:pt x="3072635" y="74006"/>
                  </a:lnTo>
                  <a:lnTo>
                    <a:pt x="3112902" y="71914"/>
                  </a:lnTo>
                  <a:lnTo>
                    <a:pt x="3184467" y="67233"/>
                  </a:lnTo>
                  <a:lnTo>
                    <a:pt x="3243397" y="61849"/>
                  </a:lnTo>
                  <a:lnTo>
                    <a:pt x="3288885" y="55714"/>
                  </a:lnTo>
                  <a:lnTo>
                    <a:pt x="3330142" y="45000"/>
                  </a:lnTo>
                  <a:lnTo>
                    <a:pt x="3338487" y="36778"/>
                  </a:lnTo>
                  <a:lnTo>
                    <a:pt x="3336601" y="33103"/>
                  </a:lnTo>
                  <a:lnTo>
                    <a:pt x="3290054" y="20812"/>
                  </a:lnTo>
                  <a:lnTo>
                    <a:pt x="3244817" y="15990"/>
                  </a:lnTo>
                  <a:lnTo>
                    <a:pt x="3186032" y="11959"/>
                  </a:lnTo>
                  <a:lnTo>
                    <a:pt x="3114521" y="8650"/>
                  </a:lnTo>
                  <a:lnTo>
                    <a:pt x="3031107" y="5994"/>
                  </a:lnTo>
                  <a:lnTo>
                    <a:pt x="2936610" y="3924"/>
                  </a:lnTo>
                  <a:lnTo>
                    <a:pt x="2831853" y="2369"/>
                  </a:lnTo>
                  <a:lnTo>
                    <a:pt x="2657277" y="854"/>
                  </a:lnTo>
                  <a:lnTo>
                    <a:pt x="2396268" y="0"/>
                  </a:lnTo>
                  <a:close/>
                </a:path>
              </a:pathLst>
            </a:custGeom>
            <a:solidFill>
              <a:srgbClr val="353541">
                <a:alpha val="1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6003326" y="5975669"/>
              <a:ext cx="703580" cy="720090"/>
            </a:xfrm>
            <a:custGeom>
              <a:avLst/>
              <a:gdLst/>
              <a:ahLst/>
              <a:cxnLst/>
              <a:rect l="l" t="t" r="r" b="b"/>
              <a:pathLst>
                <a:path w="703579" h="720090">
                  <a:moveTo>
                    <a:pt x="342674" y="0"/>
                  </a:moveTo>
                  <a:lnTo>
                    <a:pt x="296212" y="2235"/>
                  </a:lnTo>
                  <a:lnTo>
                    <a:pt x="250236" y="10931"/>
                  </a:lnTo>
                  <a:lnTo>
                    <a:pt x="205371" y="26256"/>
                  </a:lnTo>
                  <a:lnTo>
                    <a:pt x="162246" y="48381"/>
                  </a:lnTo>
                  <a:lnTo>
                    <a:pt x="114277" y="83774"/>
                  </a:lnTo>
                  <a:lnTo>
                    <a:pt x="74337" y="126054"/>
                  </a:lnTo>
                  <a:lnTo>
                    <a:pt x="47494" y="165485"/>
                  </a:lnTo>
                  <a:lnTo>
                    <a:pt x="26490" y="208150"/>
                  </a:lnTo>
                  <a:lnTo>
                    <a:pt x="11474" y="253365"/>
                  </a:lnTo>
                  <a:lnTo>
                    <a:pt x="2595" y="300451"/>
                  </a:lnTo>
                  <a:lnTo>
                    <a:pt x="0" y="348725"/>
                  </a:lnTo>
                  <a:lnTo>
                    <a:pt x="3837" y="397506"/>
                  </a:lnTo>
                  <a:lnTo>
                    <a:pt x="14255" y="446112"/>
                  </a:lnTo>
                  <a:lnTo>
                    <a:pt x="31402" y="493862"/>
                  </a:lnTo>
                  <a:lnTo>
                    <a:pt x="55427" y="540074"/>
                  </a:lnTo>
                  <a:lnTo>
                    <a:pt x="83842" y="580699"/>
                  </a:lnTo>
                  <a:lnTo>
                    <a:pt x="116380" y="616448"/>
                  </a:lnTo>
                  <a:lnTo>
                    <a:pt x="152462" y="647163"/>
                  </a:lnTo>
                  <a:lnTo>
                    <a:pt x="191508" y="672689"/>
                  </a:lnTo>
                  <a:lnTo>
                    <a:pt x="232940" y="692870"/>
                  </a:lnTo>
                  <a:lnTo>
                    <a:pt x="276180" y="707549"/>
                  </a:lnTo>
                  <a:lnTo>
                    <a:pt x="320648" y="716570"/>
                  </a:lnTo>
                  <a:lnTo>
                    <a:pt x="365768" y="719777"/>
                  </a:lnTo>
                  <a:lnTo>
                    <a:pt x="410959" y="717014"/>
                  </a:lnTo>
                  <a:lnTo>
                    <a:pt x="455643" y="708124"/>
                  </a:lnTo>
                  <a:lnTo>
                    <a:pt x="499241" y="692952"/>
                  </a:lnTo>
                  <a:lnTo>
                    <a:pt x="541176" y="671341"/>
                  </a:lnTo>
                  <a:lnTo>
                    <a:pt x="579652" y="644043"/>
                  </a:lnTo>
                  <a:lnTo>
                    <a:pt x="613175" y="612305"/>
                  </a:lnTo>
                  <a:lnTo>
                    <a:pt x="641618" y="576713"/>
                  </a:lnTo>
                  <a:lnTo>
                    <a:pt x="664854" y="537853"/>
                  </a:lnTo>
                  <a:lnTo>
                    <a:pt x="682755" y="496310"/>
                  </a:lnTo>
                  <a:lnTo>
                    <a:pt x="695194" y="452671"/>
                  </a:lnTo>
                  <a:lnTo>
                    <a:pt x="702043" y="407521"/>
                  </a:lnTo>
                  <a:lnTo>
                    <a:pt x="703176" y="361447"/>
                  </a:lnTo>
                  <a:lnTo>
                    <a:pt x="698466" y="315034"/>
                  </a:lnTo>
                  <a:lnTo>
                    <a:pt x="687783" y="268868"/>
                  </a:lnTo>
                  <a:lnTo>
                    <a:pt x="671003" y="223536"/>
                  </a:lnTo>
                  <a:lnTo>
                    <a:pt x="647996" y="179622"/>
                  </a:lnTo>
                  <a:lnTo>
                    <a:pt x="620775" y="140489"/>
                  </a:lnTo>
                  <a:lnTo>
                    <a:pt x="589718" y="105858"/>
                  </a:lnTo>
                  <a:lnTo>
                    <a:pt x="555341" y="75865"/>
                  </a:lnTo>
                  <a:lnTo>
                    <a:pt x="518160" y="50649"/>
                  </a:lnTo>
                  <a:lnTo>
                    <a:pt x="478692" y="30347"/>
                  </a:lnTo>
                  <a:lnTo>
                    <a:pt x="434541" y="14225"/>
                  </a:lnTo>
                  <a:lnTo>
                    <a:pt x="388992" y="4053"/>
                  </a:lnTo>
                  <a:lnTo>
                    <a:pt x="342674" y="0"/>
                  </a:lnTo>
                  <a:close/>
                </a:path>
              </a:pathLst>
            </a:custGeom>
            <a:solidFill>
              <a:srgbClr val="DC5FA2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3988" y="6285296"/>
              <a:ext cx="99727" cy="9972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7546" y="6174445"/>
              <a:ext cx="104464" cy="10446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260548" y="6383065"/>
              <a:ext cx="331470" cy="182245"/>
            </a:xfrm>
            <a:custGeom>
              <a:avLst/>
              <a:gdLst/>
              <a:ahLst/>
              <a:cxnLst/>
              <a:rect l="l" t="t" r="r" b="b"/>
              <a:pathLst>
                <a:path w="331470" h="182245">
                  <a:moveTo>
                    <a:pt x="315087" y="0"/>
                  </a:moveTo>
                  <a:lnTo>
                    <a:pt x="281456" y="16673"/>
                  </a:lnTo>
                  <a:lnTo>
                    <a:pt x="120288" y="98739"/>
                  </a:lnTo>
                  <a:lnTo>
                    <a:pt x="2895" y="157962"/>
                  </a:lnTo>
                  <a:lnTo>
                    <a:pt x="0" y="166776"/>
                  </a:lnTo>
                  <a:lnTo>
                    <a:pt x="6223" y="179082"/>
                  </a:lnTo>
                  <a:lnTo>
                    <a:pt x="11379" y="182029"/>
                  </a:lnTo>
                  <a:lnTo>
                    <a:pt x="16725" y="182029"/>
                  </a:lnTo>
                  <a:lnTo>
                    <a:pt x="18948" y="182029"/>
                  </a:lnTo>
                  <a:lnTo>
                    <a:pt x="21209" y="181521"/>
                  </a:lnTo>
                  <a:lnTo>
                    <a:pt x="294505" y="42891"/>
                  </a:lnTo>
                  <a:lnTo>
                    <a:pt x="328002" y="26276"/>
                  </a:lnTo>
                  <a:lnTo>
                    <a:pt x="331000" y="17500"/>
                  </a:lnTo>
                  <a:lnTo>
                    <a:pt x="323850" y="2984"/>
                  </a:lnTo>
                  <a:lnTo>
                    <a:pt x="315087" y="0"/>
                  </a:lnTo>
                  <a:close/>
                </a:path>
              </a:pathLst>
            </a:custGeom>
            <a:solidFill>
              <a:srgbClr val="3C3C4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6077667" y="5975673"/>
              <a:ext cx="404495" cy="126364"/>
            </a:xfrm>
            <a:custGeom>
              <a:avLst/>
              <a:gdLst/>
              <a:ahLst/>
              <a:cxnLst/>
              <a:rect l="l" t="t" r="r" b="b"/>
              <a:pathLst>
                <a:path w="404495" h="126364">
                  <a:moveTo>
                    <a:pt x="268335" y="0"/>
                  </a:moveTo>
                  <a:lnTo>
                    <a:pt x="221872" y="2234"/>
                  </a:lnTo>
                  <a:lnTo>
                    <a:pt x="175894" y="10928"/>
                  </a:lnTo>
                  <a:lnTo>
                    <a:pt x="131026" y="26251"/>
                  </a:lnTo>
                  <a:lnTo>
                    <a:pt x="87896" y="48375"/>
                  </a:lnTo>
                  <a:lnTo>
                    <a:pt x="39938" y="83773"/>
                  </a:lnTo>
                  <a:lnTo>
                    <a:pt x="0" y="126049"/>
                  </a:lnTo>
                  <a:lnTo>
                    <a:pt x="41766" y="116330"/>
                  </a:lnTo>
                  <a:lnTo>
                    <a:pt x="404355" y="30341"/>
                  </a:lnTo>
                  <a:lnTo>
                    <a:pt x="360203" y="14224"/>
                  </a:lnTo>
                  <a:lnTo>
                    <a:pt x="314655" y="4053"/>
                  </a:lnTo>
                  <a:lnTo>
                    <a:pt x="268335" y="0"/>
                  </a:lnTo>
                  <a:close/>
                </a:path>
              </a:pathLst>
            </a:custGeom>
            <a:solidFill>
              <a:srgbClr val="35354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4694979" y="5490353"/>
              <a:ext cx="3231515" cy="870585"/>
            </a:xfrm>
            <a:custGeom>
              <a:avLst/>
              <a:gdLst/>
              <a:ahLst/>
              <a:cxnLst/>
              <a:rect l="l" t="t" r="r" b="b"/>
              <a:pathLst>
                <a:path w="3231515" h="870585">
                  <a:moveTo>
                    <a:pt x="3112833" y="0"/>
                  </a:moveTo>
                  <a:lnTo>
                    <a:pt x="55778" y="733272"/>
                  </a:lnTo>
                  <a:lnTo>
                    <a:pt x="41394" y="766720"/>
                  </a:lnTo>
                  <a:lnTo>
                    <a:pt x="22850" y="812382"/>
                  </a:lnTo>
                  <a:lnTo>
                    <a:pt x="0" y="870013"/>
                  </a:lnTo>
                  <a:lnTo>
                    <a:pt x="97256" y="867105"/>
                  </a:lnTo>
                  <a:lnTo>
                    <a:pt x="3231261" y="100126"/>
                  </a:lnTo>
                  <a:lnTo>
                    <a:pt x="3112833" y="0"/>
                  </a:lnTo>
                  <a:close/>
                </a:path>
              </a:pathLst>
            </a:custGeom>
            <a:solidFill>
              <a:srgbClr val="5E5E6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4694972" y="5590482"/>
              <a:ext cx="3240405" cy="808355"/>
            </a:xfrm>
            <a:custGeom>
              <a:avLst/>
              <a:gdLst/>
              <a:ahLst/>
              <a:cxnLst/>
              <a:rect l="l" t="t" r="r" b="b"/>
              <a:pathLst>
                <a:path w="3240404" h="808354">
                  <a:moveTo>
                    <a:pt x="3231260" y="0"/>
                  </a:moveTo>
                  <a:lnTo>
                    <a:pt x="0" y="769886"/>
                  </a:lnTo>
                  <a:lnTo>
                    <a:pt x="9143" y="808240"/>
                  </a:lnTo>
                  <a:lnTo>
                    <a:pt x="3240404" y="38353"/>
                  </a:lnTo>
                  <a:lnTo>
                    <a:pt x="3231260" y="0"/>
                  </a:lnTo>
                  <a:close/>
                </a:path>
              </a:pathLst>
            </a:custGeom>
            <a:solidFill>
              <a:srgbClr val="35354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25567" y="2111123"/>
              <a:ext cx="3174217" cy="400905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41438" y="4827917"/>
              <a:ext cx="11276330" cy="1796414"/>
            </a:xfrm>
            <a:custGeom>
              <a:avLst/>
              <a:gdLst/>
              <a:ahLst/>
              <a:cxnLst/>
              <a:rect l="l" t="t" r="r" b="b"/>
              <a:pathLst>
                <a:path w="11276330" h="1796415">
                  <a:moveTo>
                    <a:pt x="3902303" y="1599209"/>
                  </a:moveTo>
                  <a:lnTo>
                    <a:pt x="3785743" y="163296"/>
                  </a:lnTo>
                  <a:lnTo>
                    <a:pt x="316407" y="0"/>
                  </a:lnTo>
                  <a:lnTo>
                    <a:pt x="0" y="1745615"/>
                  </a:lnTo>
                  <a:lnTo>
                    <a:pt x="3902303" y="1599209"/>
                  </a:lnTo>
                  <a:close/>
                </a:path>
                <a:path w="11276330" h="1796415">
                  <a:moveTo>
                    <a:pt x="11276140" y="1649882"/>
                  </a:moveTo>
                  <a:lnTo>
                    <a:pt x="11238128" y="115430"/>
                  </a:lnTo>
                  <a:lnTo>
                    <a:pt x="7690244" y="50673"/>
                  </a:lnTo>
                  <a:lnTo>
                    <a:pt x="7373836" y="1796288"/>
                  </a:lnTo>
                  <a:lnTo>
                    <a:pt x="11276140" y="1649882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040147" y="5008454"/>
            <a:ext cx="3286760" cy="12954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«Вы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выиграли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крупную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сумму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денег»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«Вам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положены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социальные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выплаты»</a:t>
            </a:r>
            <a:endParaRPr sz="1400" dirty="0">
              <a:latin typeface="Arial"/>
              <a:cs typeface="Arial"/>
            </a:endParaRPr>
          </a:p>
          <a:p>
            <a:pPr marL="12700" marR="60960">
              <a:lnSpc>
                <a:spcPct val="101200"/>
              </a:lnSpc>
              <a:spcBef>
                <a:spcPts val="5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«Пенсионный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фонд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рад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сообщить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вам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перерасчете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вашей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пенсии,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вам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положена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выплата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размере…»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451563" y="4917954"/>
            <a:ext cx="3171190" cy="15113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«С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вашего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счета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списали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все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деньги»</a:t>
            </a:r>
            <a:endParaRPr sz="1400" dirty="0">
              <a:latin typeface="Arial"/>
              <a:cs typeface="Arial"/>
            </a:endParaRPr>
          </a:p>
          <a:p>
            <a:pPr marL="12700" marR="250825">
              <a:lnSpc>
                <a:spcPct val="101200"/>
              </a:lnSpc>
              <a:spcBef>
                <a:spcPts val="4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«Ваш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родственник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попал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аварию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сбил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человека»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5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«Вас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беспокоит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следователь Следственного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комитета,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вы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участник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уголовного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дела»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9" name="object 49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53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361" y="1064356"/>
            <a:ext cx="6176645" cy="83311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spc="-10" dirty="0"/>
              <a:t>ЛЖЕСОТРУДНИКИ</a:t>
            </a:r>
            <a:r>
              <a:rPr spc="-145" dirty="0"/>
              <a:t> </a:t>
            </a:r>
            <a:r>
              <a:rPr spc="-20" dirty="0"/>
              <a:t>ЦЕНТРОБАНКА: </a:t>
            </a:r>
            <a:r>
              <a:rPr dirty="0"/>
              <a:t>ФАЛЬШИВЫЕ</a:t>
            </a:r>
            <a:r>
              <a:rPr spc="-40" dirty="0"/>
              <a:t> </a:t>
            </a:r>
            <a:r>
              <a:rPr spc="-10" dirty="0"/>
              <a:t>ДОКУМЕНТЫ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07149" y="1631185"/>
            <a:ext cx="10860405" cy="4930775"/>
            <a:chOff x="1007149" y="1631185"/>
            <a:chExt cx="10860405" cy="4930775"/>
          </a:xfrm>
        </p:grpSpPr>
        <p:sp>
          <p:nvSpPr>
            <p:cNvPr id="4" name="object 4"/>
            <p:cNvSpPr/>
            <p:nvPr/>
          </p:nvSpPr>
          <p:spPr>
            <a:xfrm>
              <a:off x="1008736" y="1908787"/>
              <a:ext cx="3655060" cy="4561205"/>
            </a:xfrm>
            <a:custGeom>
              <a:avLst/>
              <a:gdLst/>
              <a:ahLst/>
              <a:cxnLst/>
              <a:rect l="l" t="t" r="r" b="b"/>
              <a:pathLst>
                <a:path w="3655060" h="4561205">
                  <a:moveTo>
                    <a:pt x="3294037" y="0"/>
                  </a:moveTo>
                  <a:lnTo>
                    <a:pt x="0" y="277240"/>
                  </a:lnTo>
                  <a:lnTo>
                    <a:pt x="360489" y="4560697"/>
                  </a:lnTo>
                  <a:lnTo>
                    <a:pt x="3654539" y="4283468"/>
                  </a:lnTo>
                  <a:lnTo>
                    <a:pt x="32940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008736" y="1908787"/>
              <a:ext cx="3655060" cy="4561205"/>
            </a:xfrm>
            <a:custGeom>
              <a:avLst/>
              <a:gdLst/>
              <a:ahLst/>
              <a:cxnLst/>
              <a:rect l="l" t="t" r="r" b="b"/>
              <a:pathLst>
                <a:path w="3655060" h="4561205">
                  <a:moveTo>
                    <a:pt x="3654539" y="4283468"/>
                  </a:moveTo>
                  <a:lnTo>
                    <a:pt x="360489" y="4560697"/>
                  </a:lnTo>
                  <a:lnTo>
                    <a:pt x="0" y="277240"/>
                  </a:lnTo>
                  <a:lnTo>
                    <a:pt x="3294037" y="0"/>
                  </a:lnTo>
                  <a:lnTo>
                    <a:pt x="3654539" y="4283468"/>
                  </a:lnTo>
                  <a:close/>
                </a:path>
              </a:pathLst>
            </a:custGeom>
            <a:ln w="3175">
              <a:solidFill>
                <a:srgbClr val="5F535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1798" y="2015058"/>
              <a:ext cx="3608411" cy="43481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0186" y="2360625"/>
              <a:ext cx="3645022" cy="18664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2023" y="2360625"/>
              <a:ext cx="203190" cy="13474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24265" y="3822674"/>
              <a:ext cx="3091993" cy="204524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189061" y="1632773"/>
              <a:ext cx="3676650" cy="4927600"/>
            </a:xfrm>
            <a:custGeom>
              <a:avLst/>
              <a:gdLst/>
              <a:ahLst/>
              <a:cxnLst/>
              <a:rect l="l" t="t" r="r" b="b"/>
              <a:pathLst>
                <a:path w="3676650" h="4927600">
                  <a:moveTo>
                    <a:pt x="530148" y="0"/>
                  </a:moveTo>
                  <a:lnTo>
                    <a:pt x="0" y="4561903"/>
                  </a:lnTo>
                  <a:lnTo>
                    <a:pt x="3146361" y="4927549"/>
                  </a:lnTo>
                  <a:lnTo>
                    <a:pt x="3676497" y="365645"/>
                  </a:lnTo>
                  <a:lnTo>
                    <a:pt x="530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8189061" y="1632773"/>
              <a:ext cx="3676650" cy="4927600"/>
            </a:xfrm>
            <a:custGeom>
              <a:avLst/>
              <a:gdLst/>
              <a:ahLst/>
              <a:cxnLst/>
              <a:rect l="l" t="t" r="r" b="b"/>
              <a:pathLst>
                <a:path w="3676650" h="4927600">
                  <a:moveTo>
                    <a:pt x="3146361" y="4927549"/>
                  </a:moveTo>
                  <a:lnTo>
                    <a:pt x="0" y="4561903"/>
                  </a:lnTo>
                  <a:lnTo>
                    <a:pt x="530148" y="0"/>
                  </a:lnTo>
                  <a:lnTo>
                    <a:pt x="3676497" y="365645"/>
                  </a:lnTo>
                  <a:lnTo>
                    <a:pt x="3146361" y="492754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22387" y="1691436"/>
              <a:ext cx="3609856" cy="4810226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4" name="object 14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4929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0420" y="1005085"/>
            <a:ext cx="85077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САЙТЫ,</a:t>
            </a:r>
            <a:r>
              <a:rPr spc="-80" dirty="0"/>
              <a:t> </a:t>
            </a:r>
            <a:r>
              <a:rPr dirty="0"/>
              <a:t>МАСКИРУЮЩИЕСЯ</a:t>
            </a:r>
            <a:r>
              <a:rPr spc="-75" dirty="0"/>
              <a:t> </a:t>
            </a:r>
            <a:r>
              <a:rPr dirty="0"/>
              <a:t>ПОД</a:t>
            </a:r>
            <a:r>
              <a:rPr spc="-80" dirty="0"/>
              <a:t> </a:t>
            </a:r>
            <a:r>
              <a:rPr spc="-10" dirty="0"/>
              <a:t>«ГОСУСЛУГИ»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46503" y="1814125"/>
            <a:ext cx="2213610" cy="4647565"/>
            <a:chOff x="2146503" y="1814125"/>
            <a:chExt cx="2213610" cy="46475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4951" y="1814125"/>
              <a:ext cx="2201472" cy="464755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46503" y="1814829"/>
              <a:ext cx="2213610" cy="4645660"/>
            </a:xfrm>
            <a:custGeom>
              <a:avLst/>
              <a:gdLst/>
              <a:ahLst/>
              <a:cxnLst/>
              <a:rect l="l" t="t" r="r" b="b"/>
              <a:pathLst>
                <a:path w="2213610" h="4645660">
                  <a:moveTo>
                    <a:pt x="2213406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4639310"/>
                  </a:lnTo>
                  <a:lnTo>
                    <a:pt x="0" y="4645660"/>
                  </a:lnTo>
                  <a:lnTo>
                    <a:pt x="2213406" y="4645660"/>
                  </a:lnTo>
                  <a:lnTo>
                    <a:pt x="2213406" y="4639767"/>
                  </a:lnTo>
                  <a:lnTo>
                    <a:pt x="2213406" y="4639310"/>
                  </a:lnTo>
                  <a:lnTo>
                    <a:pt x="2213406" y="6921"/>
                  </a:lnTo>
                  <a:lnTo>
                    <a:pt x="2207056" y="6921"/>
                  </a:lnTo>
                  <a:lnTo>
                    <a:pt x="2207056" y="4639310"/>
                  </a:lnTo>
                  <a:lnTo>
                    <a:pt x="6350" y="4639310"/>
                  </a:lnTo>
                  <a:lnTo>
                    <a:pt x="6350" y="6350"/>
                  </a:lnTo>
                  <a:lnTo>
                    <a:pt x="2213406" y="6350"/>
                  </a:lnTo>
                  <a:lnTo>
                    <a:pt x="22134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/>
          <p:nvPr/>
        </p:nvSpPr>
        <p:spPr>
          <a:xfrm>
            <a:off x="1666133" y="1831646"/>
            <a:ext cx="382905" cy="382905"/>
          </a:xfrm>
          <a:custGeom>
            <a:avLst/>
            <a:gdLst/>
            <a:ahLst/>
            <a:cxnLst/>
            <a:rect l="l" t="t" r="r" b="b"/>
            <a:pathLst>
              <a:path w="382905" h="382905">
                <a:moveTo>
                  <a:pt x="191198" y="0"/>
                </a:moveTo>
                <a:lnTo>
                  <a:pt x="147357" y="5050"/>
                </a:lnTo>
                <a:lnTo>
                  <a:pt x="107112" y="19435"/>
                </a:lnTo>
                <a:lnTo>
                  <a:pt x="71611" y="42007"/>
                </a:lnTo>
                <a:lnTo>
                  <a:pt x="42002" y="71619"/>
                </a:lnTo>
                <a:lnTo>
                  <a:pt x="19432" y="107122"/>
                </a:lnTo>
                <a:lnTo>
                  <a:pt x="5049" y="147369"/>
                </a:lnTo>
                <a:lnTo>
                  <a:pt x="0" y="191211"/>
                </a:lnTo>
                <a:lnTo>
                  <a:pt x="5049" y="235053"/>
                </a:lnTo>
                <a:lnTo>
                  <a:pt x="19432" y="275299"/>
                </a:lnTo>
                <a:lnTo>
                  <a:pt x="42002" y="310802"/>
                </a:lnTo>
                <a:lnTo>
                  <a:pt x="71611" y="340414"/>
                </a:lnTo>
                <a:lnTo>
                  <a:pt x="107112" y="362987"/>
                </a:lnTo>
                <a:lnTo>
                  <a:pt x="147357" y="377372"/>
                </a:lnTo>
                <a:lnTo>
                  <a:pt x="191198" y="382422"/>
                </a:lnTo>
                <a:lnTo>
                  <a:pt x="235040" y="377372"/>
                </a:lnTo>
                <a:lnTo>
                  <a:pt x="275287" y="362987"/>
                </a:lnTo>
                <a:lnTo>
                  <a:pt x="310790" y="340414"/>
                </a:lnTo>
                <a:lnTo>
                  <a:pt x="340401" y="310802"/>
                </a:lnTo>
                <a:lnTo>
                  <a:pt x="362974" y="275299"/>
                </a:lnTo>
                <a:lnTo>
                  <a:pt x="377359" y="235053"/>
                </a:lnTo>
                <a:lnTo>
                  <a:pt x="382409" y="191211"/>
                </a:lnTo>
                <a:lnTo>
                  <a:pt x="377359" y="147369"/>
                </a:lnTo>
                <a:lnTo>
                  <a:pt x="362974" y="107122"/>
                </a:lnTo>
                <a:lnTo>
                  <a:pt x="340401" y="71619"/>
                </a:lnTo>
                <a:lnTo>
                  <a:pt x="310790" y="42007"/>
                </a:lnTo>
                <a:lnTo>
                  <a:pt x="275287" y="19435"/>
                </a:lnTo>
                <a:lnTo>
                  <a:pt x="235040" y="5050"/>
                </a:lnTo>
                <a:lnTo>
                  <a:pt x="191198" y="0"/>
                </a:lnTo>
                <a:close/>
              </a:path>
            </a:pathLst>
          </a:custGeom>
          <a:solidFill>
            <a:srgbClr val="FFFFFF">
              <a:alpha val="61997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8" name="object 8"/>
          <p:cNvGrpSpPr/>
          <p:nvPr/>
        </p:nvGrpSpPr>
        <p:grpSpPr>
          <a:xfrm>
            <a:off x="4423037" y="1645379"/>
            <a:ext cx="2724150" cy="4958715"/>
            <a:chOff x="4423037" y="1645379"/>
            <a:chExt cx="2724150" cy="495871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3132" y="1650415"/>
              <a:ext cx="2310075" cy="493888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821783" y="1649729"/>
              <a:ext cx="2325370" cy="4954270"/>
            </a:xfrm>
            <a:custGeom>
              <a:avLst/>
              <a:gdLst/>
              <a:ahLst/>
              <a:cxnLst/>
              <a:rect l="l" t="t" r="r" b="b"/>
              <a:pathLst>
                <a:path w="2325370" h="4954270">
                  <a:moveTo>
                    <a:pt x="2325027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4947920"/>
                  </a:lnTo>
                  <a:lnTo>
                    <a:pt x="0" y="4954270"/>
                  </a:lnTo>
                  <a:lnTo>
                    <a:pt x="2325027" y="4954270"/>
                  </a:lnTo>
                  <a:lnTo>
                    <a:pt x="2325027" y="4948479"/>
                  </a:lnTo>
                  <a:lnTo>
                    <a:pt x="2325027" y="4947920"/>
                  </a:lnTo>
                  <a:lnTo>
                    <a:pt x="2325027" y="6591"/>
                  </a:lnTo>
                  <a:lnTo>
                    <a:pt x="2318677" y="6591"/>
                  </a:lnTo>
                  <a:lnTo>
                    <a:pt x="2318677" y="4947920"/>
                  </a:lnTo>
                  <a:lnTo>
                    <a:pt x="6350" y="4947920"/>
                  </a:lnTo>
                  <a:lnTo>
                    <a:pt x="6350" y="6350"/>
                  </a:lnTo>
                  <a:lnTo>
                    <a:pt x="2325027" y="6350"/>
                  </a:lnTo>
                  <a:lnTo>
                    <a:pt x="23250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4610675" y="2331219"/>
              <a:ext cx="378460" cy="340360"/>
            </a:xfrm>
            <a:custGeom>
              <a:avLst/>
              <a:gdLst/>
              <a:ahLst/>
              <a:cxnLst/>
              <a:rect l="l" t="t" r="r" b="b"/>
              <a:pathLst>
                <a:path w="378460" h="340360">
                  <a:moveTo>
                    <a:pt x="0" y="339864"/>
                  </a:moveTo>
                  <a:lnTo>
                    <a:pt x="378155" y="0"/>
                  </a:lnTo>
                </a:path>
              </a:pathLst>
            </a:custGeom>
            <a:ln w="12700">
              <a:solidFill>
                <a:srgbClr val="E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927041" y="2271282"/>
              <a:ext cx="128905" cy="123189"/>
            </a:xfrm>
            <a:custGeom>
              <a:avLst/>
              <a:gdLst/>
              <a:ahLst/>
              <a:cxnLst/>
              <a:rect l="l" t="t" r="r" b="b"/>
              <a:pathLst>
                <a:path w="128904" h="123189">
                  <a:moveTo>
                    <a:pt x="128485" y="0"/>
                  </a:moveTo>
                  <a:lnTo>
                    <a:pt x="0" y="46062"/>
                  </a:lnTo>
                  <a:lnTo>
                    <a:pt x="56807" y="64427"/>
                  </a:lnTo>
                  <a:lnTo>
                    <a:pt x="69024" y="122859"/>
                  </a:lnTo>
                  <a:lnTo>
                    <a:pt x="128485" y="0"/>
                  </a:lnTo>
                  <a:close/>
                </a:path>
              </a:pathLst>
            </a:custGeom>
            <a:solidFill>
              <a:srgbClr val="E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423037" y="1645379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7238345" y="1775287"/>
            <a:ext cx="2595245" cy="4697095"/>
            <a:chOff x="7238345" y="1775287"/>
            <a:chExt cx="2595245" cy="469709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9781" y="1810471"/>
              <a:ext cx="2200526" cy="465122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632293" y="1800859"/>
              <a:ext cx="2201545" cy="4671060"/>
            </a:xfrm>
            <a:custGeom>
              <a:avLst/>
              <a:gdLst/>
              <a:ahLst/>
              <a:cxnLst/>
              <a:rect l="l" t="t" r="r" b="b"/>
              <a:pathLst>
                <a:path w="2201545" h="4671060">
                  <a:moveTo>
                    <a:pt x="2201176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4664710"/>
                  </a:lnTo>
                  <a:lnTo>
                    <a:pt x="0" y="4671060"/>
                  </a:lnTo>
                  <a:lnTo>
                    <a:pt x="2201176" y="4671060"/>
                  </a:lnTo>
                  <a:lnTo>
                    <a:pt x="2201176" y="4664710"/>
                  </a:lnTo>
                  <a:lnTo>
                    <a:pt x="6350" y="4664710"/>
                  </a:lnTo>
                  <a:lnTo>
                    <a:pt x="6350" y="6350"/>
                  </a:lnTo>
                  <a:lnTo>
                    <a:pt x="2194826" y="6350"/>
                  </a:lnTo>
                  <a:lnTo>
                    <a:pt x="2194826" y="4664392"/>
                  </a:lnTo>
                  <a:lnTo>
                    <a:pt x="2201176" y="4664392"/>
                  </a:lnTo>
                  <a:lnTo>
                    <a:pt x="2201176" y="6350"/>
                  </a:lnTo>
                  <a:lnTo>
                    <a:pt x="22011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7238345" y="1775287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43483" y="1732587"/>
            <a:ext cx="262255" cy="53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50" b="1" spc="-5" dirty="0">
                <a:solidFill>
                  <a:srgbClr val="E00000"/>
                </a:solidFill>
                <a:latin typeface="Arial"/>
                <a:cs typeface="Arial"/>
              </a:rPr>
              <a:t>1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00388" y="1546329"/>
            <a:ext cx="262255" cy="53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50" b="1" spc="-5" dirty="0">
                <a:solidFill>
                  <a:srgbClr val="E00000"/>
                </a:solidFill>
                <a:latin typeface="Arial"/>
                <a:cs typeface="Arial"/>
              </a:rPr>
              <a:t>2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15707" y="1676231"/>
            <a:ext cx="262255" cy="53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50" b="1" spc="-5" dirty="0">
                <a:solidFill>
                  <a:srgbClr val="E00000"/>
                </a:solidFill>
                <a:latin typeface="Arial"/>
                <a:cs typeface="Arial"/>
              </a:rPr>
              <a:t>3</a:t>
            </a:r>
            <a:endParaRPr sz="3350" dirty="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131945" y="2042698"/>
            <a:ext cx="1125855" cy="217170"/>
            <a:chOff x="5131945" y="2042698"/>
            <a:chExt cx="1125855" cy="217170"/>
          </a:xfrm>
        </p:grpSpPr>
        <p:sp>
          <p:nvSpPr>
            <p:cNvPr id="22" name="object 22"/>
            <p:cNvSpPr/>
            <p:nvPr/>
          </p:nvSpPr>
          <p:spPr>
            <a:xfrm>
              <a:off x="5222583" y="2070925"/>
              <a:ext cx="843915" cy="130175"/>
            </a:xfrm>
            <a:custGeom>
              <a:avLst/>
              <a:gdLst/>
              <a:ahLst/>
              <a:cxnLst/>
              <a:rect l="l" t="t" r="r" b="b"/>
              <a:pathLst>
                <a:path w="843914" h="130175">
                  <a:moveTo>
                    <a:pt x="843838" y="0"/>
                  </a:moveTo>
                  <a:lnTo>
                    <a:pt x="0" y="0"/>
                  </a:lnTo>
                  <a:lnTo>
                    <a:pt x="0" y="129819"/>
                  </a:lnTo>
                  <a:lnTo>
                    <a:pt x="843838" y="129819"/>
                  </a:lnTo>
                  <a:lnTo>
                    <a:pt x="843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5212118" y="2060346"/>
              <a:ext cx="969644" cy="172720"/>
            </a:xfrm>
            <a:custGeom>
              <a:avLst/>
              <a:gdLst/>
              <a:ahLst/>
              <a:cxnLst/>
              <a:rect l="l" t="t" r="r" b="b"/>
              <a:pathLst>
                <a:path w="969645" h="172719">
                  <a:moveTo>
                    <a:pt x="94526" y="38633"/>
                  </a:moveTo>
                  <a:lnTo>
                    <a:pt x="67856" y="38633"/>
                  </a:lnTo>
                  <a:lnTo>
                    <a:pt x="67856" y="42494"/>
                  </a:lnTo>
                  <a:lnTo>
                    <a:pt x="67856" y="100241"/>
                  </a:lnTo>
                  <a:lnTo>
                    <a:pt x="65659" y="105943"/>
                  </a:lnTo>
                  <a:lnTo>
                    <a:pt x="59397" y="110909"/>
                  </a:lnTo>
                  <a:lnTo>
                    <a:pt x="50952" y="110909"/>
                  </a:lnTo>
                  <a:lnTo>
                    <a:pt x="41160" y="109334"/>
                  </a:lnTo>
                  <a:lnTo>
                    <a:pt x="33820" y="104698"/>
                  </a:lnTo>
                  <a:lnTo>
                    <a:pt x="29184" y="97091"/>
                  </a:lnTo>
                  <a:lnTo>
                    <a:pt x="27584" y="86626"/>
                  </a:lnTo>
                  <a:lnTo>
                    <a:pt x="29425" y="75895"/>
                  </a:lnTo>
                  <a:lnTo>
                    <a:pt x="34417" y="68262"/>
                  </a:lnTo>
                  <a:lnTo>
                    <a:pt x="41783" y="63690"/>
                  </a:lnTo>
                  <a:lnTo>
                    <a:pt x="50749" y="62166"/>
                  </a:lnTo>
                  <a:lnTo>
                    <a:pt x="59588" y="62166"/>
                  </a:lnTo>
                  <a:lnTo>
                    <a:pt x="64744" y="64554"/>
                  </a:lnTo>
                  <a:lnTo>
                    <a:pt x="67729" y="68262"/>
                  </a:lnTo>
                  <a:lnTo>
                    <a:pt x="67856" y="100241"/>
                  </a:lnTo>
                  <a:lnTo>
                    <a:pt x="67856" y="42494"/>
                  </a:lnTo>
                  <a:lnTo>
                    <a:pt x="63449" y="39370"/>
                  </a:lnTo>
                  <a:lnTo>
                    <a:pt x="58102" y="37338"/>
                  </a:lnTo>
                  <a:lnTo>
                    <a:pt x="46329" y="37338"/>
                  </a:lnTo>
                  <a:lnTo>
                    <a:pt x="29083" y="40614"/>
                  </a:lnTo>
                  <a:lnTo>
                    <a:pt x="14274" y="50139"/>
                  </a:lnTo>
                  <a:lnTo>
                    <a:pt x="3898" y="65506"/>
                  </a:lnTo>
                  <a:lnTo>
                    <a:pt x="0" y="86271"/>
                  </a:lnTo>
                  <a:lnTo>
                    <a:pt x="3467" y="107721"/>
                  </a:lnTo>
                  <a:lnTo>
                    <a:pt x="13093" y="123202"/>
                  </a:lnTo>
                  <a:lnTo>
                    <a:pt x="27762" y="132588"/>
                  </a:lnTo>
                  <a:lnTo>
                    <a:pt x="46329" y="135737"/>
                  </a:lnTo>
                  <a:lnTo>
                    <a:pt x="58102" y="135737"/>
                  </a:lnTo>
                  <a:lnTo>
                    <a:pt x="64744" y="131686"/>
                  </a:lnTo>
                  <a:lnTo>
                    <a:pt x="67856" y="127088"/>
                  </a:lnTo>
                  <a:lnTo>
                    <a:pt x="67792" y="131686"/>
                  </a:lnTo>
                  <a:lnTo>
                    <a:pt x="66700" y="138176"/>
                  </a:lnTo>
                  <a:lnTo>
                    <a:pt x="62979" y="143395"/>
                  </a:lnTo>
                  <a:lnTo>
                    <a:pt x="56375" y="146710"/>
                  </a:lnTo>
                  <a:lnTo>
                    <a:pt x="46532" y="147878"/>
                  </a:lnTo>
                  <a:lnTo>
                    <a:pt x="37338" y="147878"/>
                  </a:lnTo>
                  <a:lnTo>
                    <a:pt x="31076" y="142544"/>
                  </a:lnTo>
                  <a:lnTo>
                    <a:pt x="27940" y="136664"/>
                  </a:lnTo>
                  <a:lnTo>
                    <a:pt x="4597" y="146405"/>
                  </a:lnTo>
                  <a:lnTo>
                    <a:pt x="11023" y="157505"/>
                  </a:lnTo>
                  <a:lnTo>
                    <a:pt x="20777" y="165760"/>
                  </a:lnTo>
                  <a:lnTo>
                    <a:pt x="33566" y="170929"/>
                  </a:lnTo>
                  <a:lnTo>
                    <a:pt x="49110" y="172707"/>
                  </a:lnTo>
                  <a:lnTo>
                    <a:pt x="68148" y="169887"/>
                  </a:lnTo>
                  <a:lnTo>
                    <a:pt x="82435" y="161277"/>
                  </a:lnTo>
                  <a:lnTo>
                    <a:pt x="90690" y="147878"/>
                  </a:lnTo>
                  <a:lnTo>
                    <a:pt x="91414" y="146710"/>
                  </a:lnTo>
                  <a:lnTo>
                    <a:pt x="94361" y="127088"/>
                  </a:lnTo>
                  <a:lnTo>
                    <a:pt x="94526" y="125984"/>
                  </a:lnTo>
                  <a:lnTo>
                    <a:pt x="94526" y="110909"/>
                  </a:lnTo>
                  <a:lnTo>
                    <a:pt x="94526" y="62166"/>
                  </a:lnTo>
                  <a:lnTo>
                    <a:pt x="94526" y="42494"/>
                  </a:lnTo>
                  <a:lnTo>
                    <a:pt x="94526" y="38633"/>
                  </a:lnTo>
                  <a:close/>
                </a:path>
                <a:path w="969645" h="172719">
                  <a:moveTo>
                    <a:pt x="210273" y="86271"/>
                  </a:moveTo>
                  <a:lnTo>
                    <a:pt x="206438" y="66319"/>
                  </a:lnTo>
                  <a:lnTo>
                    <a:pt x="203098" y="61442"/>
                  </a:lnTo>
                  <a:lnTo>
                    <a:pt x="195707" y="50609"/>
                  </a:lnTo>
                  <a:lnTo>
                    <a:pt x="182689" y="42481"/>
                  </a:lnTo>
                  <a:lnTo>
                    <a:pt x="182689" y="86271"/>
                  </a:lnTo>
                  <a:lnTo>
                    <a:pt x="180911" y="96634"/>
                  </a:lnTo>
                  <a:lnTo>
                    <a:pt x="175907" y="104381"/>
                  </a:lnTo>
                  <a:lnTo>
                    <a:pt x="168186" y="109220"/>
                  </a:lnTo>
                  <a:lnTo>
                    <a:pt x="158229" y="110909"/>
                  </a:lnTo>
                  <a:lnTo>
                    <a:pt x="148412" y="109016"/>
                  </a:lnTo>
                  <a:lnTo>
                    <a:pt x="140804" y="103822"/>
                  </a:lnTo>
                  <a:lnTo>
                    <a:pt x="135890" y="96012"/>
                  </a:lnTo>
                  <a:lnTo>
                    <a:pt x="134137" y="86271"/>
                  </a:lnTo>
                  <a:lnTo>
                    <a:pt x="136017" y="75704"/>
                  </a:lnTo>
                  <a:lnTo>
                    <a:pt x="141147" y="67919"/>
                  </a:lnTo>
                  <a:lnTo>
                    <a:pt x="148805" y="63093"/>
                  </a:lnTo>
                  <a:lnTo>
                    <a:pt x="158229" y="61442"/>
                  </a:lnTo>
                  <a:lnTo>
                    <a:pt x="167716" y="63093"/>
                  </a:lnTo>
                  <a:lnTo>
                    <a:pt x="175501" y="67919"/>
                  </a:lnTo>
                  <a:lnTo>
                    <a:pt x="180759" y="75704"/>
                  </a:lnTo>
                  <a:lnTo>
                    <a:pt x="182689" y="86271"/>
                  </a:lnTo>
                  <a:lnTo>
                    <a:pt x="182689" y="42481"/>
                  </a:lnTo>
                  <a:lnTo>
                    <a:pt x="179235" y="40309"/>
                  </a:lnTo>
                  <a:lnTo>
                    <a:pt x="158229" y="36614"/>
                  </a:lnTo>
                  <a:lnTo>
                    <a:pt x="137274" y="40309"/>
                  </a:lnTo>
                  <a:lnTo>
                    <a:pt x="120942" y="50609"/>
                  </a:lnTo>
                  <a:lnTo>
                    <a:pt x="110337" y="66319"/>
                  </a:lnTo>
                  <a:lnTo>
                    <a:pt x="106553" y="86271"/>
                  </a:lnTo>
                  <a:lnTo>
                    <a:pt x="110464" y="106095"/>
                  </a:lnTo>
                  <a:lnTo>
                    <a:pt x="121285" y="121754"/>
                  </a:lnTo>
                  <a:lnTo>
                    <a:pt x="137668" y="132041"/>
                  </a:lnTo>
                  <a:lnTo>
                    <a:pt x="158229" y="135737"/>
                  </a:lnTo>
                  <a:lnTo>
                    <a:pt x="179235" y="132041"/>
                  </a:lnTo>
                  <a:lnTo>
                    <a:pt x="195707" y="121754"/>
                  </a:lnTo>
                  <a:lnTo>
                    <a:pt x="203136" y="110909"/>
                  </a:lnTo>
                  <a:lnTo>
                    <a:pt x="206438" y="106095"/>
                  </a:lnTo>
                  <a:lnTo>
                    <a:pt x="210273" y="86271"/>
                  </a:lnTo>
                  <a:close/>
                </a:path>
                <a:path w="969645" h="172719">
                  <a:moveTo>
                    <a:pt x="302475" y="105575"/>
                  </a:moveTo>
                  <a:lnTo>
                    <a:pt x="294005" y="86283"/>
                  </a:lnTo>
                  <a:lnTo>
                    <a:pt x="275348" y="76212"/>
                  </a:lnTo>
                  <a:lnTo>
                    <a:pt x="256705" y="70942"/>
                  </a:lnTo>
                  <a:lnTo>
                    <a:pt x="248221" y="66040"/>
                  </a:lnTo>
                  <a:lnTo>
                    <a:pt x="248221" y="62534"/>
                  </a:lnTo>
                  <a:lnTo>
                    <a:pt x="251536" y="61442"/>
                  </a:lnTo>
                  <a:lnTo>
                    <a:pt x="256501" y="61442"/>
                  </a:lnTo>
                  <a:lnTo>
                    <a:pt x="264858" y="62090"/>
                  </a:lnTo>
                  <a:lnTo>
                    <a:pt x="272072" y="63995"/>
                  </a:lnTo>
                  <a:lnTo>
                    <a:pt x="278206" y="67106"/>
                  </a:lnTo>
                  <a:lnTo>
                    <a:pt x="283362" y="71374"/>
                  </a:lnTo>
                  <a:lnTo>
                    <a:pt x="301561" y="53898"/>
                  </a:lnTo>
                  <a:lnTo>
                    <a:pt x="295363" y="47472"/>
                  </a:lnTo>
                  <a:lnTo>
                    <a:pt x="286258" y="41948"/>
                  </a:lnTo>
                  <a:lnTo>
                    <a:pt x="274878" y="38074"/>
                  </a:lnTo>
                  <a:lnTo>
                    <a:pt x="261835" y="36614"/>
                  </a:lnTo>
                  <a:lnTo>
                    <a:pt x="244462" y="38646"/>
                  </a:lnTo>
                  <a:lnTo>
                    <a:pt x="231508" y="44513"/>
                  </a:lnTo>
                  <a:lnTo>
                    <a:pt x="223431" y="53835"/>
                  </a:lnTo>
                  <a:lnTo>
                    <a:pt x="220637" y="66217"/>
                  </a:lnTo>
                  <a:lnTo>
                    <a:pt x="229120" y="84810"/>
                  </a:lnTo>
                  <a:lnTo>
                    <a:pt x="247764" y="94678"/>
                  </a:lnTo>
                  <a:lnTo>
                    <a:pt x="266420" y="100203"/>
                  </a:lnTo>
                  <a:lnTo>
                    <a:pt x="274891" y="105752"/>
                  </a:lnTo>
                  <a:lnTo>
                    <a:pt x="274891" y="109258"/>
                  </a:lnTo>
                  <a:lnTo>
                    <a:pt x="271411" y="110909"/>
                  </a:lnTo>
                  <a:lnTo>
                    <a:pt x="264960" y="110909"/>
                  </a:lnTo>
                  <a:lnTo>
                    <a:pt x="256413" y="109855"/>
                  </a:lnTo>
                  <a:lnTo>
                    <a:pt x="248691" y="107048"/>
                  </a:lnTo>
                  <a:lnTo>
                    <a:pt x="242214" y="102997"/>
                  </a:lnTo>
                  <a:lnTo>
                    <a:pt x="237375" y="98221"/>
                  </a:lnTo>
                  <a:lnTo>
                    <a:pt x="216217" y="112572"/>
                  </a:lnTo>
                  <a:lnTo>
                    <a:pt x="222973" y="121462"/>
                  </a:lnTo>
                  <a:lnTo>
                    <a:pt x="232918" y="128841"/>
                  </a:lnTo>
                  <a:lnTo>
                    <a:pt x="245973" y="133870"/>
                  </a:lnTo>
                  <a:lnTo>
                    <a:pt x="262013" y="135737"/>
                  </a:lnTo>
                  <a:lnTo>
                    <a:pt x="277495" y="133972"/>
                  </a:lnTo>
                  <a:lnTo>
                    <a:pt x="290385" y="128511"/>
                  </a:lnTo>
                  <a:lnTo>
                    <a:pt x="299212" y="119126"/>
                  </a:lnTo>
                  <a:lnTo>
                    <a:pt x="302475" y="105575"/>
                  </a:lnTo>
                  <a:close/>
                </a:path>
                <a:path w="969645" h="172719">
                  <a:moveTo>
                    <a:pt x="410502" y="38620"/>
                  </a:moveTo>
                  <a:lnTo>
                    <a:pt x="381990" y="38620"/>
                  </a:lnTo>
                  <a:lnTo>
                    <a:pt x="360464" y="94170"/>
                  </a:lnTo>
                  <a:lnTo>
                    <a:pt x="332701" y="38620"/>
                  </a:lnTo>
                  <a:lnTo>
                    <a:pt x="301612" y="38620"/>
                  </a:lnTo>
                  <a:lnTo>
                    <a:pt x="347408" y="126174"/>
                  </a:lnTo>
                  <a:lnTo>
                    <a:pt x="327723" y="171043"/>
                  </a:lnTo>
                  <a:lnTo>
                    <a:pt x="356603" y="171043"/>
                  </a:lnTo>
                  <a:lnTo>
                    <a:pt x="410502" y="38620"/>
                  </a:lnTo>
                  <a:close/>
                </a:path>
                <a:path w="969645" h="172719">
                  <a:moveTo>
                    <a:pt x="496252" y="105575"/>
                  </a:moveTo>
                  <a:lnTo>
                    <a:pt x="487768" y="86283"/>
                  </a:lnTo>
                  <a:lnTo>
                    <a:pt x="469125" y="76212"/>
                  </a:lnTo>
                  <a:lnTo>
                    <a:pt x="450469" y="70942"/>
                  </a:lnTo>
                  <a:lnTo>
                    <a:pt x="441998" y="66040"/>
                  </a:lnTo>
                  <a:lnTo>
                    <a:pt x="441998" y="62534"/>
                  </a:lnTo>
                  <a:lnTo>
                    <a:pt x="445312" y="61442"/>
                  </a:lnTo>
                  <a:lnTo>
                    <a:pt x="450278" y="61442"/>
                  </a:lnTo>
                  <a:lnTo>
                    <a:pt x="458635" y="62090"/>
                  </a:lnTo>
                  <a:lnTo>
                    <a:pt x="465836" y="63995"/>
                  </a:lnTo>
                  <a:lnTo>
                    <a:pt x="471982" y="67106"/>
                  </a:lnTo>
                  <a:lnTo>
                    <a:pt x="477139" y="71374"/>
                  </a:lnTo>
                  <a:lnTo>
                    <a:pt x="495338" y="53898"/>
                  </a:lnTo>
                  <a:lnTo>
                    <a:pt x="489140" y="47472"/>
                  </a:lnTo>
                  <a:lnTo>
                    <a:pt x="480034" y="41948"/>
                  </a:lnTo>
                  <a:lnTo>
                    <a:pt x="468655" y="38074"/>
                  </a:lnTo>
                  <a:lnTo>
                    <a:pt x="455612" y="36614"/>
                  </a:lnTo>
                  <a:lnTo>
                    <a:pt x="438238" y="38646"/>
                  </a:lnTo>
                  <a:lnTo>
                    <a:pt x="425284" y="44513"/>
                  </a:lnTo>
                  <a:lnTo>
                    <a:pt x="417207" y="53835"/>
                  </a:lnTo>
                  <a:lnTo>
                    <a:pt x="414413" y="66217"/>
                  </a:lnTo>
                  <a:lnTo>
                    <a:pt x="422884" y="84810"/>
                  </a:lnTo>
                  <a:lnTo>
                    <a:pt x="441540" y="94678"/>
                  </a:lnTo>
                  <a:lnTo>
                    <a:pt x="460184" y="100203"/>
                  </a:lnTo>
                  <a:lnTo>
                    <a:pt x="468668" y="105752"/>
                  </a:lnTo>
                  <a:lnTo>
                    <a:pt x="468668" y="109258"/>
                  </a:lnTo>
                  <a:lnTo>
                    <a:pt x="465175" y="110909"/>
                  </a:lnTo>
                  <a:lnTo>
                    <a:pt x="458736" y="110909"/>
                  </a:lnTo>
                  <a:lnTo>
                    <a:pt x="450189" y="109855"/>
                  </a:lnTo>
                  <a:lnTo>
                    <a:pt x="442468" y="107048"/>
                  </a:lnTo>
                  <a:lnTo>
                    <a:pt x="435978" y="102997"/>
                  </a:lnTo>
                  <a:lnTo>
                    <a:pt x="431152" y="98221"/>
                  </a:lnTo>
                  <a:lnTo>
                    <a:pt x="409994" y="112572"/>
                  </a:lnTo>
                  <a:lnTo>
                    <a:pt x="416737" y="121462"/>
                  </a:lnTo>
                  <a:lnTo>
                    <a:pt x="426694" y="128841"/>
                  </a:lnTo>
                  <a:lnTo>
                    <a:pt x="439750" y="133870"/>
                  </a:lnTo>
                  <a:lnTo>
                    <a:pt x="455790" y="135737"/>
                  </a:lnTo>
                  <a:lnTo>
                    <a:pt x="471271" y="133972"/>
                  </a:lnTo>
                  <a:lnTo>
                    <a:pt x="484162" y="128511"/>
                  </a:lnTo>
                  <a:lnTo>
                    <a:pt x="492988" y="119126"/>
                  </a:lnTo>
                  <a:lnTo>
                    <a:pt x="496252" y="105575"/>
                  </a:lnTo>
                  <a:close/>
                </a:path>
                <a:path w="969645" h="172719">
                  <a:moveTo>
                    <a:pt x="534022" y="0"/>
                  </a:moveTo>
                  <a:lnTo>
                    <a:pt x="507365" y="0"/>
                  </a:lnTo>
                  <a:lnTo>
                    <a:pt x="507365" y="134277"/>
                  </a:lnTo>
                  <a:lnTo>
                    <a:pt x="534022" y="134277"/>
                  </a:lnTo>
                  <a:lnTo>
                    <a:pt x="534022" y="0"/>
                  </a:lnTo>
                  <a:close/>
                </a:path>
                <a:path w="969645" h="172719">
                  <a:moveTo>
                    <a:pt x="638873" y="38074"/>
                  </a:moveTo>
                  <a:lnTo>
                    <a:pt x="612203" y="38074"/>
                  </a:lnTo>
                  <a:lnTo>
                    <a:pt x="612203" y="99136"/>
                  </a:lnTo>
                  <a:lnTo>
                    <a:pt x="607428" y="107238"/>
                  </a:lnTo>
                  <a:lnTo>
                    <a:pt x="601535" y="110896"/>
                  </a:lnTo>
                  <a:lnTo>
                    <a:pt x="592518" y="110896"/>
                  </a:lnTo>
                  <a:lnTo>
                    <a:pt x="584555" y="109347"/>
                  </a:lnTo>
                  <a:lnTo>
                    <a:pt x="579602" y="105067"/>
                  </a:lnTo>
                  <a:lnTo>
                    <a:pt x="577049" y="98640"/>
                  </a:lnTo>
                  <a:lnTo>
                    <a:pt x="576338" y="90665"/>
                  </a:lnTo>
                  <a:lnTo>
                    <a:pt x="576338" y="38074"/>
                  </a:lnTo>
                  <a:lnTo>
                    <a:pt x="549656" y="38074"/>
                  </a:lnTo>
                  <a:lnTo>
                    <a:pt x="549656" y="92697"/>
                  </a:lnTo>
                  <a:lnTo>
                    <a:pt x="552145" y="111912"/>
                  </a:lnTo>
                  <a:lnTo>
                    <a:pt x="559638" y="125323"/>
                  </a:lnTo>
                  <a:lnTo>
                    <a:pt x="572173" y="133184"/>
                  </a:lnTo>
                  <a:lnTo>
                    <a:pt x="589762" y="135737"/>
                  </a:lnTo>
                  <a:lnTo>
                    <a:pt x="599871" y="135737"/>
                  </a:lnTo>
                  <a:lnTo>
                    <a:pt x="607225" y="131864"/>
                  </a:lnTo>
                  <a:lnTo>
                    <a:pt x="612203" y="128003"/>
                  </a:lnTo>
                  <a:lnTo>
                    <a:pt x="612203" y="134264"/>
                  </a:lnTo>
                  <a:lnTo>
                    <a:pt x="638873" y="134264"/>
                  </a:lnTo>
                  <a:lnTo>
                    <a:pt x="638873" y="38074"/>
                  </a:lnTo>
                  <a:close/>
                </a:path>
                <a:path w="969645" h="172719">
                  <a:moveTo>
                    <a:pt x="745413" y="38633"/>
                  </a:moveTo>
                  <a:lnTo>
                    <a:pt x="718743" y="38633"/>
                  </a:lnTo>
                  <a:lnTo>
                    <a:pt x="718743" y="42494"/>
                  </a:lnTo>
                  <a:lnTo>
                    <a:pt x="718743" y="100241"/>
                  </a:lnTo>
                  <a:lnTo>
                    <a:pt x="716546" y="105943"/>
                  </a:lnTo>
                  <a:lnTo>
                    <a:pt x="710285" y="110909"/>
                  </a:lnTo>
                  <a:lnTo>
                    <a:pt x="701840" y="110909"/>
                  </a:lnTo>
                  <a:lnTo>
                    <a:pt x="692048" y="109334"/>
                  </a:lnTo>
                  <a:lnTo>
                    <a:pt x="684695" y="104698"/>
                  </a:lnTo>
                  <a:lnTo>
                    <a:pt x="680072" y="97091"/>
                  </a:lnTo>
                  <a:lnTo>
                    <a:pt x="678472" y="86626"/>
                  </a:lnTo>
                  <a:lnTo>
                    <a:pt x="680300" y="75895"/>
                  </a:lnTo>
                  <a:lnTo>
                    <a:pt x="685292" y="68262"/>
                  </a:lnTo>
                  <a:lnTo>
                    <a:pt x="692658" y="63690"/>
                  </a:lnTo>
                  <a:lnTo>
                    <a:pt x="701636" y="62166"/>
                  </a:lnTo>
                  <a:lnTo>
                    <a:pt x="710476" y="62166"/>
                  </a:lnTo>
                  <a:lnTo>
                    <a:pt x="715632" y="64554"/>
                  </a:lnTo>
                  <a:lnTo>
                    <a:pt x="718616" y="68262"/>
                  </a:lnTo>
                  <a:lnTo>
                    <a:pt x="718743" y="100241"/>
                  </a:lnTo>
                  <a:lnTo>
                    <a:pt x="718743" y="42494"/>
                  </a:lnTo>
                  <a:lnTo>
                    <a:pt x="714336" y="39370"/>
                  </a:lnTo>
                  <a:lnTo>
                    <a:pt x="708990" y="37338"/>
                  </a:lnTo>
                  <a:lnTo>
                    <a:pt x="697217" y="37338"/>
                  </a:lnTo>
                  <a:lnTo>
                    <a:pt x="679970" y="40614"/>
                  </a:lnTo>
                  <a:lnTo>
                    <a:pt x="665149" y="50139"/>
                  </a:lnTo>
                  <a:lnTo>
                    <a:pt x="654786" y="65506"/>
                  </a:lnTo>
                  <a:lnTo>
                    <a:pt x="650887" y="86271"/>
                  </a:lnTo>
                  <a:lnTo>
                    <a:pt x="654342" y="107721"/>
                  </a:lnTo>
                  <a:lnTo>
                    <a:pt x="663981" y="123202"/>
                  </a:lnTo>
                  <a:lnTo>
                    <a:pt x="678649" y="132588"/>
                  </a:lnTo>
                  <a:lnTo>
                    <a:pt x="697217" y="135737"/>
                  </a:lnTo>
                  <a:lnTo>
                    <a:pt x="708990" y="135737"/>
                  </a:lnTo>
                  <a:lnTo>
                    <a:pt x="715632" y="131686"/>
                  </a:lnTo>
                  <a:lnTo>
                    <a:pt x="718743" y="127088"/>
                  </a:lnTo>
                  <a:lnTo>
                    <a:pt x="718680" y="131686"/>
                  </a:lnTo>
                  <a:lnTo>
                    <a:pt x="717575" y="138176"/>
                  </a:lnTo>
                  <a:lnTo>
                    <a:pt x="713867" y="143395"/>
                  </a:lnTo>
                  <a:lnTo>
                    <a:pt x="707263" y="146710"/>
                  </a:lnTo>
                  <a:lnTo>
                    <a:pt x="697420" y="147878"/>
                  </a:lnTo>
                  <a:lnTo>
                    <a:pt x="688225" y="147878"/>
                  </a:lnTo>
                  <a:lnTo>
                    <a:pt x="681964" y="142544"/>
                  </a:lnTo>
                  <a:lnTo>
                    <a:pt x="678827" y="136664"/>
                  </a:lnTo>
                  <a:lnTo>
                    <a:pt x="655485" y="146405"/>
                  </a:lnTo>
                  <a:lnTo>
                    <a:pt x="661911" y="157505"/>
                  </a:lnTo>
                  <a:lnTo>
                    <a:pt x="671664" y="165760"/>
                  </a:lnTo>
                  <a:lnTo>
                    <a:pt x="684441" y="170929"/>
                  </a:lnTo>
                  <a:lnTo>
                    <a:pt x="699998" y="172707"/>
                  </a:lnTo>
                  <a:lnTo>
                    <a:pt x="719035" y="169887"/>
                  </a:lnTo>
                  <a:lnTo>
                    <a:pt x="733323" y="161277"/>
                  </a:lnTo>
                  <a:lnTo>
                    <a:pt x="741578" y="147878"/>
                  </a:lnTo>
                  <a:lnTo>
                    <a:pt x="742289" y="146710"/>
                  </a:lnTo>
                  <a:lnTo>
                    <a:pt x="745236" y="127088"/>
                  </a:lnTo>
                  <a:lnTo>
                    <a:pt x="745413" y="125984"/>
                  </a:lnTo>
                  <a:lnTo>
                    <a:pt x="745413" y="110909"/>
                  </a:lnTo>
                  <a:lnTo>
                    <a:pt x="745413" y="62166"/>
                  </a:lnTo>
                  <a:lnTo>
                    <a:pt x="745413" y="42494"/>
                  </a:lnTo>
                  <a:lnTo>
                    <a:pt x="745413" y="38633"/>
                  </a:lnTo>
                  <a:close/>
                </a:path>
                <a:path w="969645" h="172719">
                  <a:moveTo>
                    <a:pt x="797153" y="111836"/>
                  </a:moveTo>
                  <a:lnTo>
                    <a:pt x="789800" y="103733"/>
                  </a:lnTo>
                  <a:lnTo>
                    <a:pt x="780249" y="103733"/>
                  </a:lnTo>
                  <a:lnTo>
                    <a:pt x="769747" y="103733"/>
                  </a:lnTo>
                  <a:lnTo>
                    <a:pt x="762952" y="111836"/>
                  </a:lnTo>
                  <a:lnTo>
                    <a:pt x="762952" y="127647"/>
                  </a:lnTo>
                  <a:lnTo>
                    <a:pt x="769747" y="135382"/>
                  </a:lnTo>
                  <a:lnTo>
                    <a:pt x="789800" y="135382"/>
                  </a:lnTo>
                  <a:lnTo>
                    <a:pt x="797153" y="127647"/>
                  </a:lnTo>
                  <a:lnTo>
                    <a:pt x="797153" y="111836"/>
                  </a:lnTo>
                  <a:close/>
                </a:path>
                <a:path w="969645" h="172719">
                  <a:moveTo>
                    <a:pt x="874801" y="45072"/>
                  </a:moveTo>
                  <a:lnTo>
                    <a:pt x="870559" y="39725"/>
                  </a:lnTo>
                  <a:lnTo>
                    <a:pt x="866140" y="36791"/>
                  </a:lnTo>
                  <a:lnTo>
                    <a:pt x="849769" y="36791"/>
                  </a:lnTo>
                  <a:lnTo>
                    <a:pt x="843343" y="39725"/>
                  </a:lnTo>
                  <a:lnTo>
                    <a:pt x="841311" y="42494"/>
                  </a:lnTo>
                  <a:lnTo>
                    <a:pt x="841311" y="38633"/>
                  </a:lnTo>
                  <a:lnTo>
                    <a:pt x="814654" y="38633"/>
                  </a:lnTo>
                  <a:lnTo>
                    <a:pt x="814654" y="134264"/>
                  </a:lnTo>
                  <a:lnTo>
                    <a:pt x="841311" y="134264"/>
                  </a:lnTo>
                  <a:lnTo>
                    <a:pt x="841311" y="72478"/>
                  </a:lnTo>
                  <a:lnTo>
                    <a:pt x="843534" y="64376"/>
                  </a:lnTo>
                  <a:lnTo>
                    <a:pt x="848309" y="62534"/>
                  </a:lnTo>
                  <a:lnTo>
                    <a:pt x="856030" y="62534"/>
                  </a:lnTo>
                  <a:lnTo>
                    <a:pt x="859891" y="64020"/>
                  </a:lnTo>
                  <a:lnTo>
                    <a:pt x="861187" y="66395"/>
                  </a:lnTo>
                  <a:lnTo>
                    <a:pt x="874801" y="45072"/>
                  </a:lnTo>
                  <a:close/>
                </a:path>
                <a:path w="969645" h="172719">
                  <a:moveTo>
                    <a:pt x="969556" y="38074"/>
                  </a:moveTo>
                  <a:lnTo>
                    <a:pt x="942886" y="38074"/>
                  </a:lnTo>
                  <a:lnTo>
                    <a:pt x="942886" y="99136"/>
                  </a:lnTo>
                  <a:lnTo>
                    <a:pt x="938110" y="107238"/>
                  </a:lnTo>
                  <a:lnTo>
                    <a:pt x="932218" y="110896"/>
                  </a:lnTo>
                  <a:lnTo>
                    <a:pt x="923201" y="110896"/>
                  </a:lnTo>
                  <a:lnTo>
                    <a:pt x="915238" y="109347"/>
                  </a:lnTo>
                  <a:lnTo>
                    <a:pt x="910285" y="105067"/>
                  </a:lnTo>
                  <a:lnTo>
                    <a:pt x="907732" y="98640"/>
                  </a:lnTo>
                  <a:lnTo>
                    <a:pt x="907021" y="90665"/>
                  </a:lnTo>
                  <a:lnTo>
                    <a:pt x="907021" y="38074"/>
                  </a:lnTo>
                  <a:lnTo>
                    <a:pt x="880338" y="38074"/>
                  </a:lnTo>
                  <a:lnTo>
                    <a:pt x="880338" y="92697"/>
                  </a:lnTo>
                  <a:lnTo>
                    <a:pt x="882827" y="111912"/>
                  </a:lnTo>
                  <a:lnTo>
                    <a:pt x="890320" y="125323"/>
                  </a:lnTo>
                  <a:lnTo>
                    <a:pt x="902843" y="133184"/>
                  </a:lnTo>
                  <a:lnTo>
                    <a:pt x="920445" y="135737"/>
                  </a:lnTo>
                  <a:lnTo>
                    <a:pt x="930554" y="135737"/>
                  </a:lnTo>
                  <a:lnTo>
                    <a:pt x="937907" y="131864"/>
                  </a:lnTo>
                  <a:lnTo>
                    <a:pt x="942886" y="128003"/>
                  </a:lnTo>
                  <a:lnTo>
                    <a:pt x="942886" y="134264"/>
                  </a:lnTo>
                  <a:lnTo>
                    <a:pt x="969556" y="134264"/>
                  </a:lnTo>
                  <a:lnTo>
                    <a:pt x="969556" y="380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5131945" y="2042698"/>
              <a:ext cx="1125855" cy="217170"/>
            </a:xfrm>
            <a:custGeom>
              <a:avLst/>
              <a:gdLst/>
              <a:ahLst/>
              <a:cxnLst/>
              <a:rect l="l" t="t" r="r" b="b"/>
              <a:pathLst>
                <a:path w="1125854" h="217169">
                  <a:moveTo>
                    <a:pt x="125181" y="6489"/>
                  </a:moveTo>
                  <a:lnTo>
                    <a:pt x="82661" y="18721"/>
                  </a:lnTo>
                  <a:lnTo>
                    <a:pt x="41924" y="39106"/>
                  </a:lnTo>
                  <a:lnTo>
                    <a:pt x="7907" y="69528"/>
                  </a:lnTo>
                  <a:lnTo>
                    <a:pt x="0" y="90373"/>
                  </a:lnTo>
                  <a:lnTo>
                    <a:pt x="1205" y="114116"/>
                  </a:lnTo>
                  <a:lnTo>
                    <a:pt x="24208" y="157015"/>
                  </a:lnTo>
                  <a:lnTo>
                    <a:pt x="63404" y="187394"/>
                  </a:lnTo>
                  <a:lnTo>
                    <a:pt x="112268" y="204786"/>
                  </a:lnTo>
                  <a:lnTo>
                    <a:pt x="187341" y="214642"/>
                  </a:lnTo>
                  <a:lnTo>
                    <a:pt x="236913" y="216635"/>
                  </a:lnTo>
                  <a:lnTo>
                    <a:pt x="286549" y="216628"/>
                  </a:lnTo>
                  <a:lnTo>
                    <a:pt x="385914" y="215265"/>
                  </a:lnTo>
                  <a:lnTo>
                    <a:pt x="521094" y="215265"/>
                  </a:lnTo>
                  <a:lnTo>
                    <a:pt x="704849" y="206094"/>
                  </a:lnTo>
                  <a:lnTo>
                    <a:pt x="757558" y="202628"/>
                  </a:lnTo>
                  <a:lnTo>
                    <a:pt x="810215" y="198465"/>
                  </a:lnTo>
                  <a:lnTo>
                    <a:pt x="813036" y="198200"/>
                  </a:lnTo>
                  <a:lnTo>
                    <a:pt x="258132" y="198200"/>
                  </a:lnTo>
                  <a:lnTo>
                    <a:pt x="226479" y="197688"/>
                  </a:lnTo>
                  <a:lnTo>
                    <a:pt x="174045" y="194827"/>
                  </a:lnTo>
                  <a:lnTo>
                    <a:pt x="122097" y="187490"/>
                  </a:lnTo>
                  <a:lnTo>
                    <a:pt x="77173" y="173088"/>
                  </a:lnTo>
                  <a:lnTo>
                    <a:pt x="39420" y="145389"/>
                  </a:lnTo>
                  <a:lnTo>
                    <a:pt x="18986" y="105460"/>
                  </a:lnTo>
                  <a:lnTo>
                    <a:pt x="18642" y="95335"/>
                  </a:lnTo>
                  <a:lnTo>
                    <a:pt x="20923" y="86179"/>
                  </a:lnTo>
                  <a:lnTo>
                    <a:pt x="49785" y="56780"/>
                  </a:lnTo>
                  <a:lnTo>
                    <a:pt x="88996" y="36650"/>
                  </a:lnTo>
                  <a:lnTo>
                    <a:pt x="137077" y="23893"/>
                  </a:lnTo>
                  <a:lnTo>
                    <a:pt x="165061" y="22225"/>
                  </a:lnTo>
                  <a:lnTo>
                    <a:pt x="168044" y="20916"/>
                  </a:lnTo>
                  <a:lnTo>
                    <a:pt x="164001" y="20562"/>
                  </a:lnTo>
                  <a:lnTo>
                    <a:pt x="148668" y="19483"/>
                  </a:lnTo>
                  <a:lnTo>
                    <a:pt x="133311" y="19050"/>
                  </a:lnTo>
                  <a:lnTo>
                    <a:pt x="126407" y="16080"/>
                  </a:lnTo>
                  <a:lnTo>
                    <a:pt x="124110" y="9534"/>
                  </a:lnTo>
                  <a:lnTo>
                    <a:pt x="125181" y="6489"/>
                  </a:lnTo>
                  <a:close/>
                </a:path>
                <a:path w="1125854" h="217169">
                  <a:moveTo>
                    <a:pt x="521094" y="215265"/>
                  </a:moveTo>
                  <a:lnTo>
                    <a:pt x="385914" y="215265"/>
                  </a:lnTo>
                  <a:lnTo>
                    <a:pt x="452191" y="215998"/>
                  </a:lnTo>
                  <a:lnTo>
                    <a:pt x="485307" y="216118"/>
                  </a:lnTo>
                  <a:lnTo>
                    <a:pt x="518477" y="215379"/>
                  </a:lnTo>
                  <a:lnTo>
                    <a:pt x="521094" y="215265"/>
                  </a:lnTo>
                  <a:close/>
                </a:path>
                <a:path w="1125854" h="217169">
                  <a:moveTo>
                    <a:pt x="384327" y="196454"/>
                  </a:moveTo>
                  <a:lnTo>
                    <a:pt x="353098" y="196532"/>
                  </a:lnTo>
                  <a:lnTo>
                    <a:pt x="289788" y="197919"/>
                  </a:lnTo>
                  <a:lnTo>
                    <a:pt x="258132" y="198200"/>
                  </a:lnTo>
                  <a:lnTo>
                    <a:pt x="813036" y="198200"/>
                  </a:lnTo>
                  <a:lnTo>
                    <a:pt x="820443" y="197504"/>
                  </a:lnTo>
                  <a:lnTo>
                    <a:pt x="446754" y="197504"/>
                  </a:lnTo>
                  <a:lnTo>
                    <a:pt x="384327" y="196454"/>
                  </a:lnTo>
                  <a:close/>
                </a:path>
                <a:path w="1125854" h="217169">
                  <a:moveTo>
                    <a:pt x="972346" y="26296"/>
                  </a:moveTo>
                  <a:lnTo>
                    <a:pt x="583638" y="26296"/>
                  </a:lnTo>
                  <a:lnTo>
                    <a:pt x="684388" y="27010"/>
                  </a:lnTo>
                  <a:lnTo>
                    <a:pt x="735054" y="28120"/>
                  </a:lnTo>
                  <a:lnTo>
                    <a:pt x="785694" y="30005"/>
                  </a:lnTo>
                  <a:lnTo>
                    <a:pt x="836284" y="32856"/>
                  </a:lnTo>
                  <a:lnTo>
                    <a:pt x="886802" y="36868"/>
                  </a:lnTo>
                  <a:lnTo>
                    <a:pt x="944537" y="42095"/>
                  </a:lnTo>
                  <a:lnTo>
                    <a:pt x="1002042" y="49237"/>
                  </a:lnTo>
                  <a:lnTo>
                    <a:pt x="1042987" y="57890"/>
                  </a:lnTo>
                  <a:lnTo>
                    <a:pt x="1078980" y="70416"/>
                  </a:lnTo>
                  <a:lnTo>
                    <a:pt x="1106402" y="101454"/>
                  </a:lnTo>
                  <a:lnTo>
                    <a:pt x="1098357" y="118492"/>
                  </a:lnTo>
                  <a:lnTo>
                    <a:pt x="1065174" y="142125"/>
                  </a:lnTo>
                  <a:lnTo>
                    <a:pt x="1021849" y="154047"/>
                  </a:lnTo>
                  <a:lnTo>
                    <a:pt x="927263" y="167211"/>
                  </a:lnTo>
                  <a:lnTo>
                    <a:pt x="877174" y="172994"/>
                  </a:lnTo>
                  <a:lnTo>
                    <a:pt x="826993" y="177943"/>
                  </a:lnTo>
                  <a:lnTo>
                    <a:pt x="776745" y="182148"/>
                  </a:lnTo>
                  <a:lnTo>
                    <a:pt x="726452" y="185699"/>
                  </a:lnTo>
                  <a:lnTo>
                    <a:pt x="509140" y="196683"/>
                  </a:lnTo>
                  <a:lnTo>
                    <a:pt x="446754" y="197504"/>
                  </a:lnTo>
                  <a:lnTo>
                    <a:pt x="820511" y="197497"/>
                  </a:lnTo>
                  <a:lnTo>
                    <a:pt x="862802" y="193520"/>
                  </a:lnTo>
                  <a:lnTo>
                    <a:pt x="915301" y="187706"/>
                  </a:lnTo>
                  <a:lnTo>
                    <a:pt x="971499" y="180686"/>
                  </a:lnTo>
                  <a:lnTo>
                    <a:pt x="1027468" y="172046"/>
                  </a:lnTo>
                  <a:lnTo>
                    <a:pt x="1072849" y="159548"/>
                  </a:lnTo>
                  <a:lnTo>
                    <a:pt x="1111021" y="132867"/>
                  </a:lnTo>
                  <a:lnTo>
                    <a:pt x="1125550" y="101854"/>
                  </a:lnTo>
                  <a:lnTo>
                    <a:pt x="1124559" y="90170"/>
                  </a:lnTo>
                  <a:lnTo>
                    <a:pt x="1096911" y="58572"/>
                  </a:lnTo>
                  <a:lnTo>
                    <a:pt x="1042665" y="37642"/>
                  </a:lnTo>
                  <a:lnTo>
                    <a:pt x="985113" y="27762"/>
                  </a:lnTo>
                  <a:lnTo>
                    <a:pt x="972346" y="26296"/>
                  </a:lnTo>
                  <a:close/>
                </a:path>
                <a:path w="1125854" h="217169">
                  <a:moveTo>
                    <a:pt x="183701" y="3175"/>
                  </a:moveTo>
                  <a:lnTo>
                    <a:pt x="165061" y="3175"/>
                  </a:lnTo>
                  <a:lnTo>
                    <a:pt x="171966" y="6101"/>
                  </a:lnTo>
                  <a:lnTo>
                    <a:pt x="174263" y="12633"/>
                  </a:lnTo>
                  <a:lnTo>
                    <a:pt x="171959" y="19198"/>
                  </a:lnTo>
                  <a:lnTo>
                    <a:pt x="168044" y="20916"/>
                  </a:lnTo>
                  <a:lnTo>
                    <a:pt x="194652" y="23113"/>
                  </a:lnTo>
                  <a:lnTo>
                    <a:pt x="257746" y="26073"/>
                  </a:lnTo>
                  <a:lnTo>
                    <a:pt x="351927" y="27151"/>
                  </a:lnTo>
                  <a:lnTo>
                    <a:pt x="972346" y="26296"/>
                  </a:lnTo>
                  <a:lnTo>
                    <a:pt x="933931" y="21884"/>
                  </a:lnTo>
                  <a:lnTo>
                    <a:pt x="882592" y="17127"/>
                  </a:lnTo>
                  <a:lnTo>
                    <a:pt x="831152" y="13421"/>
                  </a:lnTo>
                  <a:lnTo>
                    <a:pt x="779667" y="10695"/>
                  </a:lnTo>
                  <a:lnTo>
                    <a:pt x="728192" y="8877"/>
                  </a:lnTo>
                  <a:lnTo>
                    <a:pt x="690783" y="8108"/>
                  </a:lnTo>
                  <a:lnTo>
                    <a:pt x="355491" y="8108"/>
                  </a:lnTo>
                  <a:lnTo>
                    <a:pt x="302870" y="7929"/>
                  </a:lnTo>
                  <a:lnTo>
                    <a:pt x="250271" y="6801"/>
                  </a:lnTo>
                  <a:lnTo>
                    <a:pt x="197713" y="4267"/>
                  </a:lnTo>
                  <a:lnTo>
                    <a:pt x="183701" y="3175"/>
                  </a:lnTo>
                  <a:close/>
                </a:path>
                <a:path w="1125854" h="217169">
                  <a:moveTo>
                    <a:pt x="165061" y="3175"/>
                  </a:moveTo>
                  <a:lnTo>
                    <a:pt x="149782" y="3667"/>
                  </a:lnTo>
                  <a:lnTo>
                    <a:pt x="134521" y="5022"/>
                  </a:lnTo>
                  <a:lnTo>
                    <a:pt x="125181" y="6489"/>
                  </a:lnTo>
                  <a:lnTo>
                    <a:pt x="124110" y="9534"/>
                  </a:lnTo>
                  <a:lnTo>
                    <a:pt x="126407" y="16080"/>
                  </a:lnTo>
                  <a:lnTo>
                    <a:pt x="133311" y="19050"/>
                  </a:lnTo>
                  <a:lnTo>
                    <a:pt x="148668" y="19483"/>
                  </a:lnTo>
                  <a:lnTo>
                    <a:pt x="164001" y="20562"/>
                  </a:lnTo>
                  <a:lnTo>
                    <a:pt x="168044" y="20916"/>
                  </a:lnTo>
                  <a:lnTo>
                    <a:pt x="171959" y="19198"/>
                  </a:lnTo>
                  <a:lnTo>
                    <a:pt x="174263" y="12633"/>
                  </a:lnTo>
                  <a:lnTo>
                    <a:pt x="171966" y="6101"/>
                  </a:lnTo>
                  <a:lnTo>
                    <a:pt x="165061" y="3175"/>
                  </a:lnTo>
                  <a:close/>
                </a:path>
                <a:path w="1125854" h="217169">
                  <a:moveTo>
                    <a:pt x="567720" y="7114"/>
                  </a:moveTo>
                  <a:lnTo>
                    <a:pt x="355491" y="8108"/>
                  </a:lnTo>
                  <a:lnTo>
                    <a:pt x="690783" y="8108"/>
                  </a:lnTo>
                  <a:lnTo>
                    <a:pt x="674713" y="7778"/>
                  </a:lnTo>
                  <a:lnTo>
                    <a:pt x="567720" y="7114"/>
                  </a:lnTo>
                  <a:close/>
                </a:path>
                <a:path w="1125854" h="217169">
                  <a:moveTo>
                    <a:pt x="133311" y="0"/>
                  </a:moveTo>
                  <a:lnTo>
                    <a:pt x="126414" y="2983"/>
                  </a:lnTo>
                  <a:lnTo>
                    <a:pt x="125181" y="6489"/>
                  </a:lnTo>
                  <a:lnTo>
                    <a:pt x="134521" y="5022"/>
                  </a:lnTo>
                  <a:lnTo>
                    <a:pt x="149782" y="3667"/>
                  </a:lnTo>
                  <a:lnTo>
                    <a:pt x="165061" y="3175"/>
                  </a:lnTo>
                  <a:lnTo>
                    <a:pt x="183701" y="3175"/>
                  </a:lnTo>
                  <a:lnTo>
                    <a:pt x="165531" y="1604"/>
                  </a:lnTo>
                  <a:lnTo>
                    <a:pt x="149432" y="461"/>
                  </a:lnTo>
                  <a:lnTo>
                    <a:pt x="133311" y="0"/>
                  </a:lnTo>
                  <a:close/>
                </a:path>
              </a:pathLst>
            </a:custGeom>
            <a:solidFill>
              <a:srgbClr val="E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5" name="object 25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6" name="object 26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940</Words>
  <Application>Microsoft Office PowerPoint</Application>
  <PresentationFormat>Широкоэкранный</PresentationFormat>
  <Paragraphs>196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КИБЕРМОШЕННИЧЕСТВО: КОЛИЧЕСТВО ОПЕРАЦИЙ И УЩЕРБ</vt:lpstr>
      <vt:lpstr>ТЕЛЕФОННЫЕ МОШЕННИКИ: РАСПРОСТРАНЕННЫЕ СХЕМЫ</vt:lpstr>
      <vt:lpstr>ТЕЛЕФОННЫЕ МОШЕННИКИ: РАСПРОСТРАНЕННЫЕ СХЕМЫ</vt:lpstr>
      <vt:lpstr>ТЕЛЕФОННЫЕ МОШЕННИКИ: РАСПРОСТРАНЕННЫЕ СХЕМЫ</vt:lpstr>
      <vt:lpstr>СОЦИАЛЬНАЯ ИНЖЕНЕРИЯ – ЗЛО</vt:lpstr>
      <vt:lpstr>ФОРМУЛА УСПЕХА ТЕЛЕФОННЫХ МОШЕННИКОВ</vt:lpstr>
      <vt:lpstr>ЭМОЦИИ, КОТОРЫЕ ВЫЗЫВАЕТ ИНФОРМАЦИЯ ОТ ТЕЛЕФОННЫХ МОШЕННИКОВ</vt:lpstr>
      <vt:lpstr>ЛЖЕСОТРУДНИКИ ЦЕНТРОБАНКА: ФАЛЬШИВЫЕ ДОКУМЕНТЫ</vt:lpstr>
      <vt:lpstr>САЙТЫ, МАСКИРУЮЩИЕСЯ ПОД «ГОСУСЛУГИ»</vt:lpstr>
      <vt:lpstr>НОВОСТНОЙ ФИШИНГ</vt:lpstr>
      <vt:lpstr>МОШЕННИЧЕСКИЕ ИНТЕРНЕТ-РЕСУРСЫ: МЕРЫ БАНКА РОССИИ</vt:lpstr>
      <vt:lpstr>ОБЩИЕ ПРАВИЛА ПОВЕДЕНИЯ С КИБЕРМОШЕННИКАМИ</vt:lpstr>
      <vt:lpstr>ОБЩИЕ ПРАВИЛА ПОВЕДЕНИЯ С КИБЕРМОШЕННИКАМИ</vt:lpstr>
      <vt:lpstr>ЧТО ДЕЛАТЬ, ЕСЛИ МОШЕННИКИ ПОХИТИЛИ ДЕНЬГИ С КАРТЫ?</vt:lpstr>
      <vt:lpstr>КАК ПРОТИВОСТОЯТЬ ТЕЛЕФОННЫМ МОШЕННИКАМ</vt:lpstr>
      <vt:lpstr>ПРОТИВОДЕЙСТВИЕ ТЕЛЕФОННЫМ МОШЕННИКАМ: МЕРЫ БАНКА РОССИИ</vt:lpstr>
      <vt:lpstr>ПРИЗНАКИ ФИШИНГОВЫХ САЙТОВ</vt:lpstr>
      <vt:lpstr>ПОПУЛЯРНЫЕ УЛОВКИ МОШЕННИКОВ В ИНТЕРНЕТЕ</vt:lpstr>
      <vt:lpstr>ПРОТИВОДЕЙСТВИЕ КИБЕРМОШЕННИКАМ: МЕРЫ БАНКА РОССИИ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шрифт_преза_2023_кибер_31_05_2023</dc:title>
  <dc:creator>Юмабаев Данис Айратович</dc:creator>
  <cp:lastModifiedBy>Зарюто Любовь Петровна</cp:lastModifiedBy>
  <cp:revision>4</cp:revision>
  <dcterms:created xsi:type="dcterms:W3CDTF">2023-08-04T13:34:02Z</dcterms:created>
  <dcterms:modified xsi:type="dcterms:W3CDTF">2023-08-07T11:35:10Z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2023-08-04T00:00:00Z</vt:filetime>
  </property>
  <property fmtid="{D5CDD505-2E9C-101B-9397-08002B2CF9AE}" pid="3" name="Creator">
    <vt:lpwstr>Adobe Illustrator 27.5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2023-08-04T00:00:00Z</vt:filetime>
  </property>
  <property fmtid="{D5CDD505-2E9C-101B-9397-08002B2CF9AE}" pid="6" name="Producer">
    <vt:lpwstr>Adobe PDF library 17.00</vt:lpwstr>
  </property>
</Properties>
</file>